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handoutMasterIdLst>
    <p:handoutMasterId r:id="rId33"/>
  </p:handoutMasterIdLst>
  <p:sldIdLst>
    <p:sldId id="257" r:id="rId5"/>
    <p:sldId id="284" r:id="rId6"/>
    <p:sldId id="282" r:id="rId7"/>
    <p:sldId id="258" r:id="rId8"/>
    <p:sldId id="259" r:id="rId9"/>
    <p:sldId id="260" r:id="rId10"/>
    <p:sldId id="276" r:id="rId11"/>
    <p:sldId id="274" r:id="rId12"/>
    <p:sldId id="275" r:id="rId13"/>
    <p:sldId id="273" r:id="rId14"/>
    <p:sldId id="261" r:id="rId15"/>
    <p:sldId id="262" r:id="rId16"/>
    <p:sldId id="285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72" r:id="rId26"/>
    <p:sldId id="271" r:id="rId27"/>
    <p:sldId id="278" r:id="rId28"/>
    <p:sldId id="277" r:id="rId29"/>
    <p:sldId id="279" r:id="rId30"/>
    <p:sldId id="280" r:id="rId31"/>
    <p:sldId id="281" r:id="rId3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60"/>
  </p:normalViewPr>
  <p:slideViewPr>
    <p:cSldViewPr snapToGrid="0">
      <p:cViewPr varScale="1">
        <p:scale>
          <a:sx n="98" d="100"/>
          <a:sy n="98" d="100"/>
        </p:scale>
        <p:origin x="110" y="125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5" d="100"/>
          <a:sy n="75" d="100"/>
        </p:scale>
        <p:origin x="2256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Planilha1!$A$2:$A$5</c:f>
              <c:strCache>
                <c:ptCount val="4"/>
                <c:pt idx="0">
                  <c:v>Categoria 1</c:v>
                </c:pt>
                <c:pt idx="1">
                  <c:v>Categoria 2</c:v>
                </c:pt>
                <c:pt idx="2">
                  <c:v>Categoria 3</c:v>
                </c:pt>
                <c:pt idx="3">
                  <c:v>Categoria 4</c:v>
                </c:pt>
              </c:strCache>
            </c:strRef>
          </c:cat>
          <c:val>
            <c:numRef>
              <c:f>Planilha1!$B$2:$B$5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411-4D0E-8583-AA37ADA48EB3}"/>
            </c:ext>
          </c:extLst>
        </c:ser>
        <c:ser>
          <c:idx val="1"/>
          <c:order val="1"/>
          <c:tx>
            <c:strRef>
              <c:f>Planilha1!$C$1</c:f>
              <c:strCache>
                <c:ptCount val="1"/>
                <c:pt idx="0">
                  <c:v>Série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Planilha1!$A$2:$A$5</c:f>
              <c:strCache>
                <c:ptCount val="4"/>
                <c:pt idx="0">
                  <c:v>Categoria 1</c:v>
                </c:pt>
                <c:pt idx="1">
                  <c:v>Categoria 2</c:v>
                </c:pt>
                <c:pt idx="2">
                  <c:v>Categoria 3</c:v>
                </c:pt>
                <c:pt idx="3">
                  <c:v>Categoria 4</c:v>
                </c:pt>
              </c:strCache>
            </c:strRef>
          </c:cat>
          <c:val>
            <c:numRef>
              <c:f>Planilha1!$C$2:$C$5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411-4D0E-8583-AA37ADA48EB3}"/>
            </c:ext>
          </c:extLst>
        </c:ser>
        <c:ser>
          <c:idx val="2"/>
          <c:order val="2"/>
          <c:tx>
            <c:strRef>
              <c:f>Planilha1!$D$1</c:f>
              <c:strCache>
                <c:ptCount val="1"/>
                <c:pt idx="0">
                  <c:v>Série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Planilha1!$A$2:$A$5</c:f>
              <c:strCache>
                <c:ptCount val="4"/>
                <c:pt idx="0">
                  <c:v>Categoria 1</c:v>
                </c:pt>
                <c:pt idx="1">
                  <c:v>Categoria 2</c:v>
                </c:pt>
                <c:pt idx="2">
                  <c:v>Categoria 3</c:v>
                </c:pt>
                <c:pt idx="3">
                  <c:v>Categoria 4</c:v>
                </c:pt>
              </c:strCache>
            </c:strRef>
          </c:cat>
          <c:val>
            <c:numRef>
              <c:f>Planilha1!$D$2:$D$5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411-4D0E-8583-AA37ADA48E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97725072"/>
        <c:axId val="1197738992"/>
      </c:barChart>
      <c:catAx>
        <c:axId val="1197725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197738992"/>
        <c:crosses val="autoZero"/>
        <c:auto val="1"/>
        <c:lblAlgn val="ctr"/>
        <c:lblOffset val="100"/>
        <c:noMultiLvlLbl val="0"/>
      </c:catAx>
      <c:valAx>
        <c:axId val="11977389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1977250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chemeClr val="accent1">
                <a:shade val="6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Planilha1!$A$2:$A$5</c:f>
              <c:strCache>
                <c:ptCount val="4"/>
                <c:pt idx="0">
                  <c:v>Categoria 1</c:v>
                </c:pt>
                <c:pt idx="1">
                  <c:v>Categoria 2</c:v>
                </c:pt>
                <c:pt idx="2">
                  <c:v>Categoria 3</c:v>
                </c:pt>
                <c:pt idx="3">
                  <c:v>Categoria 4</c:v>
                </c:pt>
              </c:strCache>
            </c:strRef>
          </c:cat>
          <c:val>
            <c:numRef>
              <c:f>Planilha1!$B$2:$B$5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411-4D0E-8583-AA37ADA48EB3}"/>
            </c:ext>
          </c:extLst>
        </c:ser>
        <c:ser>
          <c:idx val="1"/>
          <c:order val="1"/>
          <c:tx>
            <c:strRef>
              <c:f>Planilha1!$C$1</c:f>
              <c:strCache>
                <c:ptCount val="1"/>
                <c:pt idx="0">
                  <c:v>Série 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Planilha1!$A$2:$A$5</c:f>
              <c:strCache>
                <c:ptCount val="4"/>
                <c:pt idx="0">
                  <c:v>Categoria 1</c:v>
                </c:pt>
                <c:pt idx="1">
                  <c:v>Categoria 2</c:v>
                </c:pt>
                <c:pt idx="2">
                  <c:v>Categoria 3</c:v>
                </c:pt>
                <c:pt idx="3">
                  <c:v>Categoria 4</c:v>
                </c:pt>
              </c:strCache>
            </c:strRef>
          </c:cat>
          <c:val>
            <c:numRef>
              <c:f>Planilha1!$C$2:$C$5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411-4D0E-8583-AA37ADA48EB3}"/>
            </c:ext>
          </c:extLst>
        </c:ser>
        <c:ser>
          <c:idx val="2"/>
          <c:order val="2"/>
          <c:tx>
            <c:strRef>
              <c:f>Planilha1!$D$1</c:f>
              <c:strCache>
                <c:ptCount val="1"/>
                <c:pt idx="0">
                  <c:v>Série 3</c:v>
                </c:pt>
              </c:strCache>
            </c:strRef>
          </c:tx>
          <c:spPr>
            <a:solidFill>
              <a:schemeClr val="accent1">
                <a:tint val="6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Planilha1!$A$2:$A$5</c:f>
              <c:strCache>
                <c:ptCount val="4"/>
                <c:pt idx="0">
                  <c:v>Categoria 1</c:v>
                </c:pt>
                <c:pt idx="1">
                  <c:v>Categoria 2</c:v>
                </c:pt>
                <c:pt idx="2">
                  <c:v>Categoria 3</c:v>
                </c:pt>
                <c:pt idx="3">
                  <c:v>Categoria 4</c:v>
                </c:pt>
              </c:strCache>
            </c:strRef>
          </c:cat>
          <c:val>
            <c:numRef>
              <c:f>Planilha1!$D$2:$D$5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411-4D0E-8583-AA37ADA48EB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1197725072"/>
        <c:axId val="1197738992"/>
      </c:barChart>
      <c:catAx>
        <c:axId val="11977250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197738992"/>
        <c:crosses val="autoZero"/>
        <c:auto val="1"/>
        <c:lblAlgn val="ctr"/>
        <c:lblOffset val="100"/>
        <c:noMultiLvlLbl val="0"/>
      </c:catAx>
      <c:valAx>
        <c:axId val="119773899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1977250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3A29308-0A81-48DE-8953-5BA3BF807A1B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pt-BR"/>
        </a:p>
      </dgm:t>
    </dgm:pt>
    <dgm:pt modelId="{067778A0-3189-4F70-A992-CE13E686C5AD}">
      <dgm:prSet phldrT="[Texto]" phldr="1"/>
      <dgm:spPr/>
      <dgm:t>
        <a:bodyPr/>
        <a:lstStyle/>
        <a:p>
          <a:endParaRPr lang="pt-BR"/>
        </a:p>
      </dgm:t>
    </dgm:pt>
    <dgm:pt modelId="{A5650EC4-A565-45DC-B208-8FAB729D81C7}" type="parTrans" cxnId="{B11603B2-CC8F-4D2E-88AD-BBBE549110D9}">
      <dgm:prSet/>
      <dgm:spPr/>
      <dgm:t>
        <a:bodyPr/>
        <a:lstStyle/>
        <a:p>
          <a:endParaRPr lang="pt-BR"/>
        </a:p>
      </dgm:t>
    </dgm:pt>
    <dgm:pt modelId="{68795A93-F034-4914-B6F7-3B3B0320B70C}" type="sibTrans" cxnId="{B11603B2-CC8F-4D2E-88AD-BBBE549110D9}">
      <dgm:prSet/>
      <dgm:spPr/>
      <dgm:t>
        <a:bodyPr/>
        <a:lstStyle/>
        <a:p>
          <a:endParaRPr lang="pt-BR"/>
        </a:p>
      </dgm:t>
    </dgm:pt>
    <dgm:pt modelId="{728A0B22-CA84-43A7-B3BF-96F2E2372638}">
      <dgm:prSet phldrT="[Texto]" phldr="1"/>
      <dgm:spPr/>
      <dgm:t>
        <a:bodyPr/>
        <a:lstStyle/>
        <a:p>
          <a:endParaRPr lang="pt-BR"/>
        </a:p>
      </dgm:t>
    </dgm:pt>
    <dgm:pt modelId="{DB2FA33B-69CB-44C3-9A5C-1D485EBB05FF}" type="parTrans" cxnId="{2CF7ADAF-4629-4723-86C4-DB5D57037AAE}">
      <dgm:prSet/>
      <dgm:spPr/>
      <dgm:t>
        <a:bodyPr/>
        <a:lstStyle/>
        <a:p>
          <a:endParaRPr lang="pt-BR"/>
        </a:p>
      </dgm:t>
    </dgm:pt>
    <dgm:pt modelId="{EF9E0F4C-D68B-4B9E-84D5-4422C363403A}" type="sibTrans" cxnId="{2CF7ADAF-4629-4723-86C4-DB5D57037AAE}">
      <dgm:prSet/>
      <dgm:spPr/>
      <dgm:t>
        <a:bodyPr/>
        <a:lstStyle/>
        <a:p>
          <a:endParaRPr lang="pt-BR"/>
        </a:p>
      </dgm:t>
    </dgm:pt>
    <dgm:pt modelId="{8E28A3CC-A6ED-49B7-858C-FC7D263EE40D}">
      <dgm:prSet phldrT="[Texto]" phldr="1"/>
      <dgm:spPr/>
      <dgm:t>
        <a:bodyPr/>
        <a:lstStyle/>
        <a:p>
          <a:endParaRPr lang="pt-BR"/>
        </a:p>
      </dgm:t>
    </dgm:pt>
    <dgm:pt modelId="{75B0F55C-201A-45AA-B364-3FD12AE68869}" type="parTrans" cxnId="{14BB4190-FEF3-4867-A530-75837BBA3081}">
      <dgm:prSet/>
      <dgm:spPr/>
      <dgm:t>
        <a:bodyPr/>
        <a:lstStyle/>
        <a:p>
          <a:endParaRPr lang="pt-BR"/>
        </a:p>
      </dgm:t>
    </dgm:pt>
    <dgm:pt modelId="{41B42060-C28D-4743-B4AE-943EF738E27E}" type="sibTrans" cxnId="{14BB4190-FEF3-4867-A530-75837BBA3081}">
      <dgm:prSet/>
      <dgm:spPr/>
      <dgm:t>
        <a:bodyPr/>
        <a:lstStyle/>
        <a:p>
          <a:endParaRPr lang="pt-BR"/>
        </a:p>
      </dgm:t>
    </dgm:pt>
    <dgm:pt modelId="{5162B07F-1C36-4C9C-AD82-E8C54DD975F8}">
      <dgm:prSet phldrT="[Texto]" phldr="1"/>
      <dgm:spPr/>
      <dgm:t>
        <a:bodyPr/>
        <a:lstStyle/>
        <a:p>
          <a:endParaRPr lang="pt-BR"/>
        </a:p>
      </dgm:t>
    </dgm:pt>
    <dgm:pt modelId="{D2887B50-A566-4C22-A993-2BB2D25B85BF}" type="parTrans" cxnId="{176C0443-4B59-4A47-AE65-76F925258228}">
      <dgm:prSet/>
      <dgm:spPr/>
      <dgm:t>
        <a:bodyPr/>
        <a:lstStyle/>
        <a:p>
          <a:endParaRPr lang="pt-BR"/>
        </a:p>
      </dgm:t>
    </dgm:pt>
    <dgm:pt modelId="{D0EB5E49-D703-44F2-AFF1-8C2CEB86345A}" type="sibTrans" cxnId="{176C0443-4B59-4A47-AE65-76F925258228}">
      <dgm:prSet/>
      <dgm:spPr/>
      <dgm:t>
        <a:bodyPr/>
        <a:lstStyle/>
        <a:p>
          <a:endParaRPr lang="pt-BR"/>
        </a:p>
      </dgm:t>
    </dgm:pt>
    <dgm:pt modelId="{259D5065-C80D-4E9F-9905-012F27EDE6AD}">
      <dgm:prSet phldrT="[Texto]" phldr="1"/>
      <dgm:spPr/>
      <dgm:t>
        <a:bodyPr/>
        <a:lstStyle/>
        <a:p>
          <a:endParaRPr lang="pt-BR"/>
        </a:p>
      </dgm:t>
    </dgm:pt>
    <dgm:pt modelId="{C5B5F202-6586-4F43-9E84-E3F0250F697F}" type="parTrans" cxnId="{3ECC8DDC-F4D1-4533-922E-50E9E3C391B3}">
      <dgm:prSet/>
      <dgm:spPr/>
      <dgm:t>
        <a:bodyPr/>
        <a:lstStyle/>
        <a:p>
          <a:endParaRPr lang="pt-BR"/>
        </a:p>
      </dgm:t>
    </dgm:pt>
    <dgm:pt modelId="{BE39BE68-BF13-4BAE-86A3-FBD57C24494A}" type="sibTrans" cxnId="{3ECC8DDC-F4D1-4533-922E-50E9E3C391B3}">
      <dgm:prSet/>
      <dgm:spPr/>
      <dgm:t>
        <a:bodyPr/>
        <a:lstStyle/>
        <a:p>
          <a:endParaRPr lang="pt-BR"/>
        </a:p>
      </dgm:t>
    </dgm:pt>
    <dgm:pt modelId="{E3ADB9D0-5D5A-455F-9A4A-EBC7F53E8F84}" type="pres">
      <dgm:prSet presAssocID="{23A29308-0A81-48DE-8953-5BA3BF807A1B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216E8106-0B9A-458F-BDC4-E35CC0D9E2F5}" type="pres">
      <dgm:prSet presAssocID="{067778A0-3189-4F70-A992-CE13E686C5AD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21D1F57-5B66-429B-AD16-A243232B200B}" type="pres">
      <dgm:prSet presAssocID="{68795A93-F034-4914-B6F7-3B3B0320B70C}" presName="sibTrans" presStyleLbl="sibTrans2D1" presStyleIdx="0" presStyleCnt="5"/>
      <dgm:spPr/>
      <dgm:t>
        <a:bodyPr/>
        <a:lstStyle/>
        <a:p>
          <a:endParaRPr lang="pt-BR"/>
        </a:p>
      </dgm:t>
    </dgm:pt>
    <dgm:pt modelId="{87920091-B822-461F-A97E-5B328516D1D3}" type="pres">
      <dgm:prSet presAssocID="{68795A93-F034-4914-B6F7-3B3B0320B70C}" presName="connectorText" presStyleLbl="sibTrans2D1" presStyleIdx="0" presStyleCnt="5"/>
      <dgm:spPr/>
      <dgm:t>
        <a:bodyPr/>
        <a:lstStyle/>
        <a:p>
          <a:endParaRPr lang="pt-BR"/>
        </a:p>
      </dgm:t>
    </dgm:pt>
    <dgm:pt modelId="{E07058C0-7FDA-42B9-B0DA-CD54282FEA5A}" type="pres">
      <dgm:prSet presAssocID="{728A0B22-CA84-43A7-B3BF-96F2E2372638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7A09BCF-F587-4A57-89DA-D6962E9E43C3}" type="pres">
      <dgm:prSet presAssocID="{EF9E0F4C-D68B-4B9E-84D5-4422C363403A}" presName="sibTrans" presStyleLbl="sibTrans2D1" presStyleIdx="1" presStyleCnt="5"/>
      <dgm:spPr/>
      <dgm:t>
        <a:bodyPr/>
        <a:lstStyle/>
        <a:p>
          <a:endParaRPr lang="pt-BR"/>
        </a:p>
      </dgm:t>
    </dgm:pt>
    <dgm:pt modelId="{3FCC9761-BCCF-4DF7-9EAB-56E62DBE9C4D}" type="pres">
      <dgm:prSet presAssocID="{EF9E0F4C-D68B-4B9E-84D5-4422C363403A}" presName="connectorText" presStyleLbl="sibTrans2D1" presStyleIdx="1" presStyleCnt="5"/>
      <dgm:spPr/>
      <dgm:t>
        <a:bodyPr/>
        <a:lstStyle/>
        <a:p>
          <a:endParaRPr lang="pt-BR"/>
        </a:p>
      </dgm:t>
    </dgm:pt>
    <dgm:pt modelId="{DEE74D64-7622-41EE-9CF4-7B415CB26877}" type="pres">
      <dgm:prSet presAssocID="{8E28A3CC-A6ED-49B7-858C-FC7D263EE40D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DCF4F0B-CEB7-4C02-9CBE-B4442DEF9BF0}" type="pres">
      <dgm:prSet presAssocID="{41B42060-C28D-4743-B4AE-943EF738E27E}" presName="sibTrans" presStyleLbl="sibTrans2D1" presStyleIdx="2" presStyleCnt="5"/>
      <dgm:spPr/>
      <dgm:t>
        <a:bodyPr/>
        <a:lstStyle/>
        <a:p>
          <a:endParaRPr lang="pt-BR"/>
        </a:p>
      </dgm:t>
    </dgm:pt>
    <dgm:pt modelId="{70FF7979-6DEE-4EB6-87E7-5167DDC993C8}" type="pres">
      <dgm:prSet presAssocID="{41B42060-C28D-4743-B4AE-943EF738E27E}" presName="connectorText" presStyleLbl="sibTrans2D1" presStyleIdx="2" presStyleCnt="5"/>
      <dgm:spPr/>
      <dgm:t>
        <a:bodyPr/>
        <a:lstStyle/>
        <a:p>
          <a:endParaRPr lang="pt-BR"/>
        </a:p>
      </dgm:t>
    </dgm:pt>
    <dgm:pt modelId="{476C8A5F-A63A-4B06-874A-77377D88F8C4}" type="pres">
      <dgm:prSet presAssocID="{5162B07F-1C36-4C9C-AD82-E8C54DD975F8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B8ED5F8-93B1-4689-B2D0-EF0A1467E5E9}" type="pres">
      <dgm:prSet presAssocID="{D0EB5E49-D703-44F2-AFF1-8C2CEB86345A}" presName="sibTrans" presStyleLbl="sibTrans2D1" presStyleIdx="3" presStyleCnt="5"/>
      <dgm:spPr/>
      <dgm:t>
        <a:bodyPr/>
        <a:lstStyle/>
        <a:p>
          <a:endParaRPr lang="pt-BR"/>
        </a:p>
      </dgm:t>
    </dgm:pt>
    <dgm:pt modelId="{EE23C5DF-6DD1-493C-BAD7-E5B36F593EB0}" type="pres">
      <dgm:prSet presAssocID="{D0EB5E49-D703-44F2-AFF1-8C2CEB86345A}" presName="connectorText" presStyleLbl="sibTrans2D1" presStyleIdx="3" presStyleCnt="5"/>
      <dgm:spPr/>
      <dgm:t>
        <a:bodyPr/>
        <a:lstStyle/>
        <a:p>
          <a:endParaRPr lang="pt-BR"/>
        </a:p>
      </dgm:t>
    </dgm:pt>
    <dgm:pt modelId="{E95B0E51-DDA4-4068-BCDA-B084CE127228}" type="pres">
      <dgm:prSet presAssocID="{259D5065-C80D-4E9F-9905-012F27EDE6AD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7FD364A-A5C6-46C5-8B50-4015B7C1E12A}" type="pres">
      <dgm:prSet presAssocID="{BE39BE68-BF13-4BAE-86A3-FBD57C24494A}" presName="sibTrans" presStyleLbl="sibTrans2D1" presStyleIdx="4" presStyleCnt="5"/>
      <dgm:spPr/>
      <dgm:t>
        <a:bodyPr/>
        <a:lstStyle/>
        <a:p>
          <a:endParaRPr lang="pt-BR"/>
        </a:p>
      </dgm:t>
    </dgm:pt>
    <dgm:pt modelId="{DBD7154F-449A-4507-A75F-642566C7D829}" type="pres">
      <dgm:prSet presAssocID="{BE39BE68-BF13-4BAE-86A3-FBD57C24494A}" presName="connectorText" presStyleLbl="sibTrans2D1" presStyleIdx="4" presStyleCnt="5"/>
      <dgm:spPr/>
      <dgm:t>
        <a:bodyPr/>
        <a:lstStyle/>
        <a:p>
          <a:endParaRPr lang="pt-BR"/>
        </a:p>
      </dgm:t>
    </dgm:pt>
  </dgm:ptLst>
  <dgm:cxnLst>
    <dgm:cxn modelId="{8E02568B-1158-4F2C-94AA-57A3ADDEDF7C}" type="presOf" srcId="{BE39BE68-BF13-4BAE-86A3-FBD57C24494A}" destId="{B7FD364A-A5C6-46C5-8B50-4015B7C1E12A}" srcOrd="0" destOrd="0" presId="urn:microsoft.com/office/officeart/2005/8/layout/cycle2"/>
    <dgm:cxn modelId="{3ECC8DDC-F4D1-4533-922E-50E9E3C391B3}" srcId="{23A29308-0A81-48DE-8953-5BA3BF807A1B}" destId="{259D5065-C80D-4E9F-9905-012F27EDE6AD}" srcOrd="4" destOrd="0" parTransId="{C5B5F202-6586-4F43-9E84-E3F0250F697F}" sibTransId="{BE39BE68-BF13-4BAE-86A3-FBD57C24494A}"/>
    <dgm:cxn modelId="{14BB4190-FEF3-4867-A530-75837BBA3081}" srcId="{23A29308-0A81-48DE-8953-5BA3BF807A1B}" destId="{8E28A3CC-A6ED-49B7-858C-FC7D263EE40D}" srcOrd="2" destOrd="0" parTransId="{75B0F55C-201A-45AA-B364-3FD12AE68869}" sibTransId="{41B42060-C28D-4743-B4AE-943EF738E27E}"/>
    <dgm:cxn modelId="{C6D39912-DDB2-4C06-9D73-EEAC38BCC2E9}" type="presOf" srcId="{8E28A3CC-A6ED-49B7-858C-FC7D263EE40D}" destId="{DEE74D64-7622-41EE-9CF4-7B415CB26877}" srcOrd="0" destOrd="0" presId="urn:microsoft.com/office/officeart/2005/8/layout/cycle2"/>
    <dgm:cxn modelId="{B11603B2-CC8F-4D2E-88AD-BBBE549110D9}" srcId="{23A29308-0A81-48DE-8953-5BA3BF807A1B}" destId="{067778A0-3189-4F70-A992-CE13E686C5AD}" srcOrd="0" destOrd="0" parTransId="{A5650EC4-A565-45DC-B208-8FAB729D81C7}" sibTransId="{68795A93-F034-4914-B6F7-3B3B0320B70C}"/>
    <dgm:cxn modelId="{B16D3715-DD7F-4A54-8237-A74D215DCC36}" type="presOf" srcId="{41B42060-C28D-4743-B4AE-943EF738E27E}" destId="{CDCF4F0B-CEB7-4C02-9CBE-B4442DEF9BF0}" srcOrd="0" destOrd="0" presId="urn:microsoft.com/office/officeart/2005/8/layout/cycle2"/>
    <dgm:cxn modelId="{176C0443-4B59-4A47-AE65-76F925258228}" srcId="{23A29308-0A81-48DE-8953-5BA3BF807A1B}" destId="{5162B07F-1C36-4C9C-AD82-E8C54DD975F8}" srcOrd="3" destOrd="0" parTransId="{D2887B50-A566-4C22-A993-2BB2D25B85BF}" sibTransId="{D0EB5E49-D703-44F2-AFF1-8C2CEB86345A}"/>
    <dgm:cxn modelId="{2DCDF0C7-4AD2-4246-8883-CDCE1802E30A}" type="presOf" srcId="{41B42060-C28D-4743-B4AE-943EF738E27E}" destId="{70FF7979-6DEE-4EB6-87E7-5167DDC993C8}" srcOrd="1" destOrd="0" presId="urn:microsoft.com/office/officeart/2005/8/layout/cycle2"/>
    <dgm:cxn modelId="{863141C5-84EC-4B40-A410-8A338D4DCC5F}" type="presOf" srcId="{68795A93-F034-4914-B6F7-3B3B0320B70C}" destId="{521D1F57-5B66-429B-AD16-A243232B200B}" srcOrd="0" destOrd="0" presId="urn:microsoft.com/office/officeart/2005/8/layout/cycle2"/>
    <dgm:cxn modelId="{8AD63C22-89FB-4FD3-8220-A2C9D44D017C}" type="presOf" srcId="{5162B07F-1C36-4C9C-AD82-E8C54DD975F8}" destId="{476C8A5F-A63A-4B06-874A-77377D88F8C4}" srcOrd="0" destOrd="0" presId="urn:microsoft.com/office/officeart/2005/8/layout/cycle2"/>
    <dgm:cxn modelId="{47CC202A-5359-45F6-9D54-C8C2BF7AAD94}" type="presOf" srcId="{259D5065-C80D-4E9F-9905-012F27EDE6AD}" destId="{E95B0E51-DDA4-4068-BCDA-B084CE127228}" srcOrd="0" destOrd="0" presId="urn:microsoft.com/office/officeart/2005/8/layout/cycle2"/>
    <dgm:cxn modelId="{40F26CCB-D318-47E4-A059-5DF7B4310EAF}" type="presOf" srcId="{D0EB5E49-D703-44F2-AFF1-8C2CEB86345A}" destId="{0B8ED5F8-93B1-4689-B2D0-EF0A1467E5E9}" srcOrd="0" destOrd="0" presId="urn:microsoft.com/office/officeart/2005/8/layout/cycle2"/>
    <dgm:cxn modelId="{53B91345-ED6E-4ED8-9534-48ACAECF3B7B}" type="presOf" srcId="{728A0B22-CA84-43A7-B3BF-96F2E2372638}" destId="{E07058C0-7FDA-42B9-B0DA-CD54282FEA5A}" srcOrd="0" destOrd="0" presId="urn:microsoft.com/office/officeart/2005/8/layout/cycle2"/>
    <dgm:cxn modelId="{B86393E6-E99F-417A-8451-E9AA81AC4C8A}" type="presOf" srcId="{23A29308-0A81-48DE-8953-5BA3BF807A1B}" destId="{E3ADB9D0-5D5A-455F-9A4A-EBC7F53E8F84}" srcOrd="0" destOrd="0" presId="urn:microsoft.com/office/officeart/2005/8/layout/cycle2"/>
    <dgm:cxn modelId="{DEFB1062-C65D-4980-93EA-3D44FEFD0E84}" type="presOf" srcId="{EF9E0F4C-D68B-4B9E-84D5-4422C363403A}" destId="{37A09BCF-F587-4A57-89DA-D6962E9E43C3}" srcOrd="0" destOrd="0" presId="urn:microsoft.com/office/officeart/2005/8/layout/cycle2"/>
    <dgm:cxn modelId="{4BBD8201-69F5-40E2-A183-784DC144D41F}" type="presOf" srcId="{EF9E0F4C-D68B-4B9E-84D5-4422C363403A}" destId="{3FCC9761-BCCF-4DF7-9EAB-56E62DBE9C4D}" srcOrd="1" destOrd="0" presId="urn:microsoft.com/office/officeart/2005/8/layout/cycle2"/>
    <dgm:cxn modelId="{9E9AFB6D-6919-4B6C-ABBA-CA0ECECA6D3A}" type="presOf" srcId="{BE39BE68-BF13-4BAE-86A3-FBD57C24494A}" destId="{DBD7154F-449A-4507-A75F-642566C7D829}" srcOrd="1" destOrd="0" presId="urn:microsoft.com/office/officeart/2005/8/layout/cycle2"/>
    <dgm:cxn modelId="{2CF7ADAF-4629-4723-86C4-DB5D57037AAE}" srcId="{23A29308-0A81-48DE-8953-5BA3BF807A1B}" destId="{728A0B22-CA84-43A7-B3BF-96F2E2372638}" srcOrd="1" destOrd="0" parTransId="{DB2FA33B-69CB-44C3-9A5C-1D485EBB05FF}" sibTransId="{EF9E0F4C-D68B-4B9E-84D5-4422C363403A}"/>
    <dgm:cxn modelId="{7D6921FB-071B-47B0-AC8D-41F6D6397B53}" type="presOf" srcId="{68795A93-F034-4914-B6F7-3B3B0320B70C}" destId="{87920091-B822-461F-A97E-5B328516D1D3}" srcOrd="1" destOrd="0" presId="urn:microsoft.com/office/officeart/2005/8/layout/cycle2"/>
    <dgm:cxn modelId="{C7A512E5-3726-43BA-AFB0-6D8B344A2971}" type="presOf" srcId="{067778A0-3189-4F70-A992-CE13E686C5AD}" destId="{216E8106-0B9A-458F-BDC4-E35CC0D9E2F5}" srcOrd="0" destOrd="0" presId="urn:microsoft.com/office/officeart/2005/8/layout/cycle2"/>
    <dgm:cxn modelId="{D0BE5900-AFDF-4876-80E0-422B1AA6CFA1}" type="presOf" srcId="{D0EB5E49-D703-44F2-AFF1-8C2CEB86345A}" destId="{EE23C5DF-6DD1-493C-BAD7-E5B36F593EB0}" srcOrd="1" destOrd="0" presId="urn:microsoft.com/office/officeart/2005/8/layout/cycle2"/>
    <dgm:cxn modelId="{814EA140-9FBF-4F79-BA18-C33075B72217}" type="presParOf" srcId="{E3ADB9D0-5D5A-455F-9A4A-EBC7F53E8F84}" destId="{216E8106-0B9A-458F-BDC4-E35CC0D9E2F5}" srcOrd="0" destOrd="0" presId="urn:microsoft.com/office/officeart/2005/8/layout/cycle2"/>
    <dgm:cxn modelId="{8EDF4C35-8EAA-44E4-8B6D-E16DEE8FC7E9}" type="presParOf" srcId="{E3ADB9D0-5D5A-455F-9A4A-EBC7F53E8F84}" destId="{521D1F57-5B66-429B-AD16-A243232B200B}" srcOrd="1" destOrd="0" presId="urn:microsoft.com/office/officeart/2005/8/layout/cycle2"/>
    <dgm:cxn modelId="{B3BC51AC-B0FF-4063-BCBE-417AC0DDE036}" type="presParOf" srcId="{521D1F57-5B66-429B-AD16-A243232B200B}" destId="{87920091-B822-461F-A97E-5B328516D1D3}" srcOrd="0" destOrd="0" presId="urn:microsoft.com/office/officeart/2005/8/layout/cycle2"/>
    <dgm:cxn modelId="{32CDCAFD-EC20-439A-9235-6CDC2E5CA5CC}" type="presParOf" srcId="{E3ADB9D0-5D5A-455F-9A4A-EBC7F53E8F84}" destId="{E07058C0-7FDA-42B9-B0DA-CD54282FEA5A}" srcOrd="2" destOrd="0" presId="urn:microsoft.com/office/officeart/2005/8/layout/cycle2"/>
    <dgm:cxn modelId="{04D17889-9C09-4CF2-A009-615FB404E1DE}" type="presParOf" srcId="{E3ADB9D0-5D5A-455F-9A4A-EBC7F53E8F84}" destId="{37A09BCF-F587-4A57-89DA-D6962E9E43C3}" srcOrd="3" destOrd="0" presId="urn:microsoft.com/office/officeart/2005/8/layout/cycle2"/>
    <dgm:cxn modelId="{92A5B9D6-2FF2-4B6B-B1A8-79F1FE971B32}" type="presParOf" srcId="{37A09BCF-F587-4A57-89DA-D6962E9E43C3}" destId="{3FCC9761-BCCF-4DF7-9EAB-56E62DBE9C4D}" srcOrd="0" destOrd="0" presId="urn:microsoft.com/office/officeart/2005/8/layout/cycle2"/>
    <dgm:cxn modelId="{25FACEFE-EAC3-4687-BDA6-D2444DCCC11C}" type="presParOf" srcId="{E3ADB9D0-5D5A-455F-9A4A-EBC7F53E8F84}" destId="{DEE74D64-7622-41EE-9CF4-7B415CB26877}" srcOrd="4" destOrd="0" presId="urn:microsoft.com/office/officeart/2005/8/layout/cycle2"/>
    <dgm:cxn modelId="{BEB16922-0260-4D8D-A669-62662A85B2F9}" type="presParOf" srcId="{E3ADB9D0-5D5A-455F-9A4A-EBC7F53E8F84}" destId="{CDCF4F0B-CEB7-4C02-9CBE-B4442DEF9BF0}" srcOrd="5" destOrd="0" presId="urn:microsoft.com/office/officeart/2005/8/layout/cycle2"/>
    <dgm:cxn modelId="{0C065831-C6D4-4A48-843F-DD157126F008}" type="presParOf" srcId="{CDCF4F0B-CEB7-4C02-9CBE-B4442DEF9BF0}" destId="{70FF7979-6DEE-4EB6-87E7-5167DDC993C8}" srcOrd="0" destOrd="0" presId="urn:microsoft.com/office/officeart/2005/8/layout/cycle2"/>
    <dgm:cxn modelId="{F0BEC61E-5CE4-43CB-A42A-9BD88F713F3F}" type="presParOf" srcId="{E3ADB9D0-5D5A-455F-9A4A-EBC7F53E8F84}" destId="{476C8A5F-A63A-4B06-874A-77377D88F8C4}" srcOrd="6" destOrd="0" presId="urn:microsoft.com/office/officeart/2005/8/layout/cycle2"/>
    <dgm:cxn modelId="{55D9B510-7BE2-4E0D-8913-0917DDCE3595}" type="presParOf" srcId="{E3ADB9D0-5D5A-455F-9A4A-EBC7F53E8F84}" destId="{0B8ED5F8-93B1-4689-B2D0-EF0A1467E5E9}" srcOrd="7" destOrd="0" presId="urn:microsoft.com/office/officeart/2005/8/layout/cycle2"/>
    <dgm:cxn modelId="{9ACDFEFD-2F73-42D9-926B-1796EF763EA6}" type="presParOf" srcId="{0B8ED5F8-93B1-4689-B2D0-EF0A1467E5E9}" destId="{EE23C5DF-6DD1-493C-BAD7-E5B36F593EB0}" srcOrd="0" destOrd="0" presId="urn:microsoft.com/office/officeart/2005/8/layout/cycle2"/>
    <dgm:cxn modelId="{752287AA-1BC7-4C5D-A95C-6971BFDC95C5}" type="presParOf" srcId="{E3ADB9D0-5D5A-455F-9A4A-EBC7F53E8F84}" destId="{E95B0E51-DDA4-4068-BCDA-B084CE127228}" srcOrd="8" destOrd="0" presId="urn:microsoft.com/office/officeart/2005/8/layout/cycle2"/>
    <dgm:cxn modelId="{2A7C14EF-E5B9-4C92-AD7D-60A3F8BDD8AE}" type="presParOf" srcId="{E3ADB9D0-5D5A-455F-9A4A-EBC7F53E8F84}" destId="{B7FD364A-A5C6-46C5-8B50-4015B7C1E12A}" srcOrd="9" destOrd="0" presId="urn:microsoft.com/office/officeart/2005/8/layout/cycle2"/>
    <dgm:cxn modelId="{9B451E46-8546-4C78-BC69-BA758E6339F8}" type="presParOf" srcId="{B7FD364A-A5C6-46C5-8B50-4015B7C1E12A}" destId="{DBD7154F-449A-4507-A75F-642566C7D829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6E8106-0B9A-458F-BDC4-E35CC0D9E2F5}">
      <dsp:nvSpPr>
        <dsp:cNvPr id="0" name=""/>
        <dsp:cNvSpPr/>
      </dsp:nvSpPr>
      <dsp:spPr>
        <a:xfrm>
          <a:off x="4600575" y="231"/>
          <a:ext cx="1314449" cy="131444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2300" kern="1200"/>
        </a:p>
      </dsp:txBody>
      <dsp:txXfrm>
        <a:off x="4793072" y="192728"/>
        <a:ext cx="929455" cy="929455"/>
      </dsp:txXfrm>
    </dsp:sp>
    <dsp:sp modelId="{521D1F57-5B66-429B-AD16-A243232B200B}">
      <dsp:nvSpPr>
        <dsp:cNvPr id="0" name=""/>
        <dsp:cNvSpPr/>
      </dsp:nvSpPr>
      <dsp:spPr>
        <a:xfrm rot="2160000">
          <a:off x="5873411" y="1009740"/>
          <a:ext cx="349131" cy="4436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2000" kern="1200"/>
        </a:p>
      </dsp:txBody>
      <dsp:txXfrm>
        <a:off x="5883413" y="1067683"/>
        <a:ext cx="244392" cy="266176"/>
      </dsp:txXfrm>
    </dsp:sp>
    <dsp:sp modelId="{E07058C0-7FDA-42B9-B0DA-CD54282FEA5A}">
      <dsp:nvSpPr>
        <dsp:cNvPr id="0" name=""/>
        <dsp:cNvSpPr/>
      </dsp:nvSpPr>
      <dsp:spPr>
        <a:xfrm>
          <a:off x="6196918" y="1160042"/>
          <a:ext cx="1314449" cy="131444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2300" kern="1200"/>
        </a:p>
      </dsp:txBody>
      <dsp:txXfrm>
        <a:off x="6389415" y="1352539"/>
        <a:ext cx="929455" cy="929455"/>
      </dsp:txXfrm>
    </dsp:sp>
    <dsp:sp modelId="{37A09BCF-F587-4A57-89DA-D6962E9E43C3}">
      <dsp:nvSpPr>
        <dsp:cNvPr id="0" name=""/>
        <dsp:cNvSpPr/>
      </dsp:nvSpPr>
      <dsp:spPr>
        <a:xfrm rot="6480000">
          <a:off x="6377756" y="2524363"/>
          <a:ext cx="349131" cy="4436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2000" kern="1200"/>
        </a:p>
      </dsp:txBody>
      <dsp:txXfrm rot="10800000">
        <a:off x="6446309" y="2563282"/>
        <a:ext cx="244392" cy="266176"/>
      </dsp:txXfrm>
    </dsp:sp>
    <dsp:sp modelId="{DEE74D64-7622-41EE-9CF4-7B415CB26877}">
      <dsp:nvSpPr>
        <dsp:cNvPr id="0" name=""/>
        <dsp:cNvSpPr/>
      </dsp:nvSpPr>
      <dsp:spPr>
        <a:xfrm>
          <a:off x="5587169" y="3036656"/>
          <a:ext cx="1314449" cy="131444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2300" kern="1200"/>
        </a:p>
      </dsp:txBody>
      <dsp:txXfrm>
        <a:off x="5779666" y="3229153"/>
        <a:ext cx="929455" cy="929455"/>
      </dsp:txXfrm>
    </dsp:sp>
    <dsp:sp modelId="{CDCF4F0B-CEB7-4C02-9CBE-B4442DEF9BF0}">
      <dsp:nvSpPr>
        <dsp:cNvPr id="0" name=""/>
        <dsp:cNvSpPr/>
      </dsp:nvSpPr>
      <dsp:spPr>
        <a:xfrm rot="10800000">
          <a:off x="5093115" y="3472068"/>
          <a:ext cx="349131" cy="4436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2000" kern="1200"/>
        </a:p>
      </dsp:txBody>
      <dsp:txXfrm rot="10800000">
        <a:off x="5197854" y="3560793"/>
        <a:ext cx="244392" cy="266176"/>
      </dsp:txXfrm>
    </dsp:sp>
    <dsp:sp modelId="{476C8A5F-A63A-4B06-874A-77377D88F8C4}">
      <dsp:nvSpPr>
        <dsp:cNvPr id="0" name=""/>
        <dsp:cNvSpPr/>
      </dsp:nvSpPr>
      <dsp:spPr>
        <a:xfrm>
          <a:off x="3613980" y="3036656"/>
          <a:ext cx="1314449" cy="131444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2300" kern="1200"/>
        </a:p>
      </dsp:txBody>
      <dsp:txXfrm>
        <a:off x="3806477" y="3229153"/>
        <a:ext cx="929455" cy="929455"/>
      </dsp:txXfrm>
    </dsp:sp>
    <dsp:sp modelId="{0B8ED5F8-93B1-4689-B2D0-EF0A1467E5E9}">
      <dsp:nvSpPr>
        <dsp:cNvPr id="0" name=""/>
        <dsp:cNvSpPr/>
      </dsp:nvSpPr>
      <dsp:spPr>
        <a:xfrm rot="15120000">
          <a:off x="3794818" y="2543158"/>
          <a:ext cx="349131" cy="4436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2000" kern="1200"/>
        </a:p>
      </dsp:txBody>
      <dsp:txXfrm rot="10800000">
        <a:off x="3863371" y="2681689"/>
        <a:ext cx="244392" cy="266176"/>
      </dsp:txXfrm>
    </dsp:sp>
    <dsp:sp modelId="{E95B0E51-DDA4-4068-BCDA-B084CE127228}">
      <dsp:nvSpPr>
        <dsp:cNvPr id="0" name=""/>
        <dsp:cNvSpPr/>
      </dsp:nvSpPr>
      <dsp:spPr>
        <a:xfrm>
          <a:off x="3004231" y="1160042"/>
          <a:ext cx="1314449" cy="131444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2300" kern="1200"/>
        </a:p>
      </dsp:txBody>
      <dsp:txXfrm>
        <a:off x="3196728" y="1352539"/>
        <a:ext cx="929455" cy="929455"/>
      </dsp:txXfrm>
    </dsp:sp>
    <dsp:sp modelId="{B7FD364A-A5C6-46C5-8B50-4015B7C1E12A}">
      <dsp:nvSpPr>
        <dsp:cNvPr id="0" name=""/>
        <dsp:cNvSpPr/>
      </dsp:nvSpPr>
      <dsp:spPr>
        <a:xfrm rot="19440000">
          <a:off x="4277068" y="1021356"/>
          <a:ext cx="349131" cy="4436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2000" kern="1200"/>
        </a:p>
      </dsp:txBody>
      <dsp:txXfrm>
        <a:off x="4287070" y="1140863"/>
        <a:ext cx="244392" cy="2661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0DBD70-1763-4289-A12C-8B11822EA66F}" type="datetimeFigureOut">
              <a:rPr lang="pt-BR" smtClean="0"/>
              <a:t>06/01/2025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F6BF46-1F95-4791-9332-D999D40B990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63631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7" Type="http://schemas.openxmlformats.org/officeDocument/2006/relationships/image" Target="../media/image6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2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5.svg"/><Relationship Id="rId4" Type="http://schemas.openxmlformats.org/officeDocument/2006/relationships/image" Target="../media/image1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7" Type="http://schemas.openxmlformats.org/officeDocument/2006/relationships/image" Target="../media/image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9.svg"/><Relationship Id="rId4" Type="http://schemas.openxmlformats.org/officeDocument/2006/relationships/image" Target="../media/image1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33.svg"/><Relationship Id="rId4" Type="http://schemas.openxmlformats.org/officeDocument/2006/relationships/image" Target="../media/image18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3.svg"/><Relationship Id="rId4" Type="http://schemas.openxmlformats.org/officeDocument/2006/relationships/image" Target="../media/image7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8.svg"/><Relationship Id="rId7" Type="http://schemas.openxmlformats.org/officeDocument/2006/relationships/image" Target="../media/image14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6.svg"/><Relationship Id="rId5" Type="http://schemas.openxmlformats.org/officeDocument/2006/relationships/image" Target="../media/image12.svg"/><Relationship Id="rId10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image" Target="../media/image10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4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18.svg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6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2.svg"/><Relationship Id="rId4" Type="http://schemas.openxmlformats.org/officeDocument/2006/relationships/image" Target="../media/image1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6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2.svg"/><Relationship Id="rId4" Type="http://schemas.openxmlformats.org/officeDocument/2006/relationships/image" Target="../media/image1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áfico 6">
            <a:extLst>
              <a:ext uri="{FF2B5EF4-FFF2-40B4-BE49-F238E27FC236}">
                <a16:creationId xmlns:a16="http://schemas.microsoft.com/office/drawing/2014/main" id="{FCE9AD80-47BD-4BE6-1736-5F155A6DE1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0800000"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2BC9CB9-89CE-473B-8833-DD098BF8F7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00201"/>
            <a:ext cx="5109713" cy="1909762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127927C-B8A2-494B-BDA1-0EEF56D11B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5109713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Clique para editar o estilo do subtítulo Mestre</a:t>
            </a:r>
          </a:p>
        </p:txBody>
      </p:sp>
      <p:pic>
        <p:nvPicPr>
          <p:cNvPr id="27" name="Gráfico 26">
            <a:extLst>
              <a:ext uri="{FF2B5EF4-FFF2-40B4-BE49-F238E27FC236}">
                <a16:creationId xmlns:a16="http://schemas.microsoft.com/office/drawing/2014/main" id="{B619B79D-3C8F-5D08-815F-9CCEF60EC62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858900" y="349995"/>
            <a:ext cx="5320336" cy="6158126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3BCB20B8-FA58-A1B5-FAF9-5D1C7E6F27F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370137" y="3194049"/>
            <a:ext cx="2297863" cy="469900"/>
          </a:xfrm>
          <a:prstGeom prst="rect">
            <a:avLst/>
          </a:prstGeom>
        </p:spPr>
      </p:pic>
      <p:pic>
        <p:nvPicPr>
          <p:cNvPr id="13" name="Gráfico 12">
            <a:extLst>
              <a:ext uri="{FF2B5EF4-FFF2-40B4-BE49-F238E27FC236}">
                <a16:creationId xmlns:a16="http://schemas.microsoft.com/office/drawing/2014/main" id="{86D13AEC-D3D0-84AE-06EE-D414D5CDA79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Gráfico 16">
            <a:extLst>
              <a:ext uri="{FF2B5EF4-FFF2-40B4-BE49-F238E27FC236}">
                <a16:creationId xmlns:a16="http://schemas.microsoft.com/office/drawing/2014/main" id="{93EA5589-A0EE-C36D-0B5D-1668B6B8056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Gráfico 20">
            <a:extLst>
              <a:ext uri="{FF2B5EF4-FFF2-40B4-BE49-F238E27FC236}">
                <a16:creationId xmlns:a16="http://schemas.microsoft.com/office/drawing/2014/main" id="{6B4A548A-0C56-8B4B-7AA2-3D4900D7E25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Gráfico 22">
            <a:extLst>
              <a:ext uri="{FF2B5EF4-FFF2-40B4-BE49-F238E27FC236}">
                <a16:creationId xmlns:a16="http://schemas.microsoft.com/office/drawing/2014/main" id="{2E611863-7FFD-78BE-C846-204D7AA17E5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948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áfico 7">
            <a:extLst>
              <a:ext uri="{FF2B5EF4-FFF2-40B4-BE49-F238E27FC236}">
                <a16:creationId xmlns:a16="http://schemas.microsoft.com/office/drawing/2014/main" id="{A3E507A5-3053-33CF-BDCC-8C61A96714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60400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06370AD9-F89A-868E-8556-19B14A05EA0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991012" y="208279"/>
            <a:ext cx="1316622" cy="269242"/>
          </a:xfrm>
          <a:prstGeom prst="rect">
            <a:avLst/>
          </a:prstGeom>
        </p:spPr>
      </p:pic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F4619BE4-8C46-AAF8-36C3-2E87B8D92CF6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342900"/>
            <a:ext cx="9563100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m 3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36" y="1422399"/>
            <a:ext cx="11322528" cy="4723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226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13578427-A97A-CDB5-3BFD-6DE3D2BBB279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534150"/>
            <a:ext cx="10731260" cy="0"/>
          </a:xfrm>
          <a:prstGeom prst="line">
            <a:avLst/>
          </a:prstGeom>
          <a:ln w="12700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áfico 11">
            <a:extLst>
              <a:ext uri="{FF2B5EF4-FFF2-40B4-BE49-F238E27FC236}">
                <a16:creationId xmlns:a16="http://schemas.microsoft.com/office/drawing/2014/main" id="{F5F936FC-9134-DAD0-7B16-8D0A57BFD5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972803" y="6453128"/>
            <a:ext cx="792413" cy="16204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929AE18-69A7-42D5-B7D9-46CDD5577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483" y="390962"/>
            <a:ext cx="10515600" cy="471361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89DDD91-20AE-4D18-A79A-6FA720CCA3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7750" y="1371784"/>
            <a:ext cx="10306050" cy="4805179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07D27E5D-A0C5-42AE-412E-3527B8B3BD9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0" y="862323"/>
            <a:ext cx="1047750" cy="3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6745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a Livre: Forma 6">
            <a:extLst>
              <a:ext uri="{FF2B5EF4-FFF2-40B4-BE49-F238E27FC236}">
                <a16:creationId xmlns:a16="http://schemas.microsoft.com/office/drawing/2014/main" id="{12538F00-E40C-D0ED-6D21-0FC2E0B7951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210456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619E314A-C5C0-D2C4-C1C0-CB365F7F4D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94662" y="2000432"/>
            <a:ext cx="2838084" cy="2857132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ADC4B464-0A13-78D5-07FF-675E686186C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869420" y="248664"/>
            <a:ext cx="6322579" cy="636066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F3F311A-22FD-43EE-A308-6935961C8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1587" y="2563874"/>
            <a:ext cx="5114026" cy="1116312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bg2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EDF1A98-BEFE-49C4-814E-57C9148292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81587" y="3816351"/>
            <a:ext cx="4266361" cy="66075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8A3CA02-2FF5-4938-B0ED-3A1616014E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09344" y="6356350"/>
            <a:ext cx="2743200" cy="365125"/>
          </a:xfrm>
        </p:spPr>
        <p:txBody>
          <a:bodyPr/>
          <a:lstStyle>
            <a:lvl1pPr algn="r">
              <a:defRPr/>
            </a:lvl1pPr>
          </a:lstStyle>
          <a:p>
            <a:fld id="{29E2524B-60D7-4123-9D19-269CEDE95100}" type="datetimeFigureOut">
              <a:rPr lang="pt-BR" smtClean="0"/>
              <a:pPr/>
              <a:t>06/01/2025</a:t>
            </a:fld>
            <a:endParaRPr lang="pt-BR"/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CE3D00CE-79EE-0558-41FD-8796022468D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94662" y="5860775"/>
            <a:ext cx="1316622" cy="269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6120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áfico 10">
            <a:extLst>
              <a:ext uri="{FF2B5EF4-FFF2-40B4-BE49-F238E27FC236}">
                <a16:creationId xmlns:a16="http://schemas.microsoft.com/office/drawing/2014/main" id="{97DCD82B-90EE-E93D-0D60-54F8F81C1E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869419" y="247650"/>
            <a:ext cx="6322579" cy="6360667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85188718-1827-FCC5-E11E-BCE59B6DA38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25651" y="2000432"/>
            <a:ext cx="2838085" cy="285713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F3F311A-22FD-43EE-A308-6935961C8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1587" y="2563874"/>
            <a:ext cx="5114026" cy="1116312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EDF1A98-BEFE-49C4-814E-57C9148292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81587" y="3816351"/>
            <a:ext cx="4266361" cy="66075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8A3CA02-2FF5-4938-B0ED-3A1616014E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30708" y="6356350"/>
            <a:ext cx="2743200" cy="365125"/>
          </a:xfrm>
        </p:spPr>
        <p:txBody>
          <a:bodyPr/>
          <a:lstStyle>
            <a:lvl1pPr algn="r">
              <a:defRPr/>
            </a:lvl1pPr>
          </a:lstStyle>
          <a:p>
            <a:fld id="{29E2524B-60D7-4123-9D19-269CEDE95100}" type="datetimeFigureOut">
              <a:rPr lang="pt-BR" smtClean="0"/>
              <a:pPr/>
              <a:t>06/01/2025</a:t>
            </a:fld>
            <a:endParaRPr lang="pt-BR"/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294D5E97-4F6D-C0DF-D0A0-2ABC0682B43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94662" y="6115049"/>
            <a:ext cx="1318169" cy="26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0803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630B10-401D-4600-A9F6-3901954BC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A75C48C-A86D-46DD-A084-EBC0E07092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048125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2C5A1DB-C45B-4475-A2A5-14793BE3D7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048125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39F9A4CF-F1DD-F582-FDCE-D1AAD9E449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0800000" flipH="1">
            <a:off x="0" y="6197600"/>
            <a:ext cx="12192000" cy="660400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E167E9DE-5916-D095-F0C3-F6054F1FDCB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991012" y="6399529"/>
            <a:ext cx="1316622" cy="269242"/>
          </a:xfrm>
          <a:prstGeom prst="rect">
            <a:avLst/>
          </a:prstGeom>
        </p:spPr>
      </p:pic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2B040D0F-7EFF-977C-CC10-2E2F74E8A667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534150"/>
            <a:ext cx="9563100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67076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630B10-401D-4600-A9F6-3901954BC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A75C48C-A86D-46DD-A084-EBC0E07092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2C5A1DB-C45B-4475-A2A5-14793BE3D7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75FB8087-2720-3326-0132-3BD34A04E217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534150"/>
            <a:ext cx="10731260" cy="0"/>
          </a:xfrm>
          <a:prstGeom prst="line">
            <a:avLst/>
          </a:prstGeom>
          <a:ln w="12700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áfico 8">
            <a:extLst>
              <a:ext uri="{FF2B5EF4-FFF2-40B4-BE49-F238E27FC236}">
                <a16:creationId xmlns:a16="http://schemas.microsoft.com/office/drawing/2014/main" id="{D45F04ED-E518-FADC-0549-7C1CD261E3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972803" y="6453128"/>
            <a:ext cx="792413" cy="16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2253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5C99C1E1-82DD-FD15-530C-565A67107B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5303" r="68666" b="5303"/>
          <a:stretch/>
        </p:blipFill>
        <p:spPr>
          <a:xfrm>
            <a:off x="8755458" y="-1"/>
            <a:ext cx="3436542" cy="685800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ECE7343-27FC-47E0-907C-86B88CC9C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8186219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áfico 10">
            <a:extLst>
              <a:ext uri="{FF2B5EF4-FFF2-40B4-BE49-F238E27FC236}">
                <a16:creationId xmlns:a16="http://schemas.microsoft.com/office/drawing/2014/main" id="{9752B1EA-536C-DAD4-5FBC-18DE263C5C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19883"/>
          <a:stretch/>
        </p:blipFill>
        <p:spPr>
          <a:xfrm>
            <a:off x="4772025" y="-37626"/>
            <a:ext cx="7419975" cy="690832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C3E7207-D4FE-4868-852C-612D58380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E6D6464-A9B5-4F49-9E61-8B5758F2C1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987425"/>
            <a:ext cx="5259388" cy="4873625"/>
          </a:xfrm>
        </p:spPr>
        <p:txBody>
          <a:bodyPr/>
          <a:lstStyle>
            <a:lvl1pPr>
              <a:defRPr sz="3200">
                <a:solidFill>
                  <a:schemeClr val="bg2"/>
                </a:solidFill>
              </a:defRPr>
            </a:lvl1pPr>
            <a:lvl2pPr>
              <a:defRPr sz="2800">
                <a:solidFill>
                  <a:schemeClr val="bg2"/>
                </a:solidFill>
              </a:defRPr>
            </a:lvl2pPr>
            <a:lvl3pPr>
              <a:defRPr sz="2400">
                <a:solidFill>
                  <a:schemeClr val="bg2"/>
                </a:solidFill>
              </a:defRPr>
            </a:lvl3pPr>
            <a:lvl4pPr>
              <a:defRPr sz="2000">
                <a:solidFill>
                  <a:schemeClr val="bg2"/>
                </a:solidFill>
              </a:defRPr>
            </a:lvl4pPr>
            <a:lvl5pPr>
              <a:defRPr sz="2000">
                <a:solidFill>
                  <a:schemeClr val="bg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2FC29CF-53BE-464D-93DF-82DCE895A7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587624"/>
            <a:ext cx="3932237" cy="328136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9234372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áfico 10">
            <a:extLst>
              <a:ext uri="{FF2B5EF4-FFF2-40B4-BE49-F238E27FC236}">
                <a16:creationId xmlns:a16="http://schemas.microsoft.com/office/drawing/2014/main" id="{9752B1EA-536C-DAD4-5FBC-18DE263C5C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-441" r="4397"/>
          <a:stretch/>
        </p:blipFill>
        <p:spPr>
          <a:xfrm flipH="1">
            <a:off x="-1" y="-37626"/>
            <a:ext cx="8978898" cy="6908326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E6D6464-A9B5-4F49-9E61-8B5758F2C1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987425"/>
            <a:ext cx="5259388" cy="4873625"/>
          </a:xfrm>
        </p:spPr>
        <p:txBody>
          <a:bodyPr/>
          <a:lstStyle>
            <a:lvl1pPr algn="l">
              <a:defRPr sz="3200">
                <a:solidFill>
                  <a:schemeClr val="bg2"/>
                </a:solidFill>
              </a:defRPr>
            </a:lvl1pPr>
            <a:lvl2pPr algn="l">
              <a:defRPr sz="2800">
                <a:solidFill>
                  <a:schemeClr val="bg2"/>
                </a:solidFill>
              </a:defRPr>
            </a:lvl2pPr>
            <a:lvl3pPr algn="l">
              <a:defRPr sz="2400">
                <a:solidFill>
                  <a:schemeClr val="bg2"/>
                </a:solidFill>
              </a:defRPr>
            </a:lvl3pPr>
            <a:lvl4pPr algn="l">
              <a:defRPr sz="2000">
                <a:solidFill>
                  <a:schemeClr val="bg2"/>
                </a:solidFill>
              </a:defRPr>
            </a:lvl4pPr>
            <a:lvl5pPr algn="l">
              <a:defRPr sz="2000">
                <a:solidFill>
                  <a:schemeClr val="bg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C7ED3195-E4C7-80FB-36E1-2B56874E6E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143997" y="5861050"/>
            <a:ext cx="2057403" cy="42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6061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 - CMO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E7EF7453-3FA9-B360-0B2E-D6B9CE2997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385" y="-37173"/>
            <a:ext cx="12312770" cy="6932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295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áfico 12">
            <a:extLst>
              <a:ext uri="{FF2B5EF4-FFF2-40B4-BE49-F238E27FC236}">
                <a16:creationId xmlns:a16="http://schemas.microsoft.com/office/drawing/2014/main" id="{86D13AEC-D3D0-84AE-06EE-D414D5CDA7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Gráfico 16">
            <a:extLst>
              <a:ext uri="{FF2B5EF4-FFF2-40B4-BE49-F238E27FC236}">
                <a16:creationId xmlns:a16="http://schemas.microsoft.com/office/drawing/2014/main" id="{93EA5589-A0EE-C36D-0B5D-1668B6B805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Gráfico 20">
            <a:extLst>
              <a:ext uri="{FF2B5EF4-FFF2-40B4-BE49-F238E27FC236}">
                <a16:creationId xmlns:a16="http://schemas.microsoft.com/office/drawing/2014/main" id="{6B4A548A-0C56-8B4B-7AA2-3D4900D7E2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Gráfico 22">
            <a:extLst>
              <a:ext uri="{FF2B5EF4-FFF2-40B4-BE49-F238E27FC236}">
                <a16:creationId xmlns:a16="http://schemas.microsoft.com/office/drawing/2014/main" id="{2E611863-7FFD-78BE-C846-204D7AA17E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Forma Livre: Forma 3">
            <a:extLst>
              <a:ext uri="{FF2B5EF4-FFF2-40B4-BE49-F238E27FC236}">
                <a16:creationId xmlns:a16="http://schemas.microsoft.com/office/drawing/2014/main" id="{F4CDD2B0-D623-C93E-DB1B-35D7D5CC350A}"/>
              </a:ext>
            </a:extLst>
          </p:cNvPr>
          <p:cNvSpPr/>
          <p:nvPr userDrawn="1"/>
        </p:nvSpPr>
        <p:spPr>
          <a:xfrm>
            <a:off x="1" y="1785"/>
            <a:ext cx="12188824" cy="6854430"/>
          </a:xfrm>
          <a:custGeom>
            <a:avLst/>
            <a:gdLst>
              <a:gd name="connsiteX0" fmla="*/ 0 w 12185652"/>
              <a:gd name="connsiteY0" fmla="*/ 0 h 6854430"/>
              <a:gd name="connsiteX1" fmla="*/ 12185652 w 12185652"/>
              <a:gd name="connsiteY1" fmla="*/ 0 h 6854430"/>
              <a:gd name="connsiteX2" fmla="*/ 12185652 w 12185652"/>
              <a:gd name="connsiteY2" fmla="*/ 6854430 h 6854430"/>
              <a:gd name="connsiteX3" fmla="*/ 0 w 12185652"/>
              <a:gd name="connsiteY3" fmla="*/ 6854430 h 6854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5652" h="6854430">
                <a:moveTo>
                  <a:pt x="0" y="0"/>
                </a:moveTo>
                <a:lnTo>
                  <a:pt x="12185652" y="0"/>
                </a:lnTo>
                <a:lnTo>
                  <a:pt x="12185652" y="6854430"/>
                </a:lnTo>
                <a:lnTo>
                  <a:pt x="0" y="6854430"/>
                </a:lnTo>
                <a:close/>
              </a:path>
            </a:pathLst>
          </a:custGeom>
          <a:solidFill>
            <a:srgbClr val="240059"/>
          </a:solidFill>
          <a:ln w="6342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EF9780FD-1DD3-1DFF-2A24-C0CDF63F7F7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t="50000" r="32471"/>
          <a:stretch/>
        </p:blipFill>
        <p:spPr>
          <a:xfrm>
            <a:off x="10143404" y="0"/>
            <a:ext cx="2045421" cy="1524000"/>
          </a:xfrm>
          <a:prstGeom prst="rect">
            <a:avLst/>
          </a:prstGeom>
        </p:spPr>
      </p:pic>
      <p:sp>
        <p:nvSpPr>
          <p:cNvPr id="14" name="Forma Livre: Forma 13">
            <a:extLst>
              <a:ext uri="{FF2B5EF4-FFF2-40B4-BE49-F238E27FC236}">
                <a16:creationId xmlns:a16="http://schemas.microsoft.com/office/drawing/2014/main" id="{F11213AD-83D1-EF4A-6373-BAEA23658074}"/>
              </a:ext>
            </a:extLst>
          </p:cNvPr>
          <p:cNvSpPr/>
          <p:nvPr userDrawn="1"/>
        </p:nvSpPr>
        <p:spPr>
          <a:xfrm>
            <a:off x="3174" y="2725914"/>
            <a:ext cx="3228270" cy="1406237"/>
          </a:xfrm>
          <a:custGeom>
            <a:avLst/>
            <a:gdLst>
              <a:gd name="connsiteX0" fmla="*/ 0 w 3228270"/>
              <a:gd name="connsiteY0" fmla="*/ 0 h 1406237"/>
              <a:gd name="connsiteX1" fmla="*/ 35363 w 3228270"/>
              <a:gd name="connsiteY1" fmla="*/ 0 h 1406237"/>
              <a:gd name="connsiteX2" fmla="*/ 1910633 w 3228270"/>
              <a:gd name="connsiteY2" fmla="*/ 0 h 1406237"/>
              <a:gd name="connsiteX3" fmla="*/ 2525183 w 3228270"/>
              <a:gd name="connsiteY3" fmla="*/ 0 h 1406237"/>
              <a:gd name="connsiteX4" fmla="*/ 3228270 w 3228270"/>
              <a:gd name="connsiteY4" fmla="*/ 703087 h 1406237"/>
              <a:gd name="connsiteX5" fmla="*/ 2525183 w 3228270"/>
              <a:gd name="connsiteY5" fmla="*/ 1406174 h 1406237"/>
              <a:gd name="connsiteX6" fmla="*/ 2525183 w 3228270"/>
              <a:gd name="connsiteY6" fmla="*/ 1406237 h 1406237"/>
              <a:gd name="connsiteX7" fmla="*/ 1832886 w 3228270"/>
              <a:gd name="connsiteY7" fmla="*/ 1406237 h 1406237"/>
              <a:gd name="connsiteX8" fmla="*/ 30262 w 3228270"/>
              <a:gd name="connsiteY8" fmla="*/ 1406237 h 1406237"/>
              <a:gd name="connsiteX9" fmla="*/ 0 w 3228270"/>
              <a:gd name="connsiteY9" fmla="*/ 1406237 h 1406237"/>
              <a:gd name="connsiteX10" fmla="*/ 0 w 3228270"/>
              <a:gd name="connsiteY10" fmla="*/ 0 h 1406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28270" h="1406237">
                <a:moveTo>
                  <a:pt x="0" y="0"/>
                </a:moveTo>
                <a:lnTo>
                  <a:pt x="35363" y="0"/>
                </a:lnTo>
                <a:cubicBezTo>
                  <a:pt x="481856" y="0"/>
                  <a:pt x="1910633" y="0"/>
                  <a:pt x="1910633" y="0"/>
                </a:cubicBezTo>
                <a:lnTo>
                  <a:pt x="2525183" y="0"/>
                </a:lnTo>
                <a:cubicBezTo>
                  <a:pt x="2913537" y="0"/>
                  <a:pt x="3228270" y="314796"/>
                  <a:pt x="3228270" y="703087"/>
                </a:cubicBezTo>
                <a:cubicBezTo>
                  <a:pt x="3228270" y="1091378"/>
                  <a:pt x="2913474" y="1406174"/>
                  <a:pt x="2525183" y="1406174"/>
                </a:cubicBezTo>
                <a:lnTo>
                  <a:pt x="2525183" y="1406237"/>
                </a:lnTo>
                <a:lnTo>
                  <a:pt x="1832886" y="1406237"/>
                </a:lnTo>
                <a:cubicBezTo>
                  <a:pt x="1832886" y="1406237"/>
                  <a:pt x="459458" y="1406237"/>
                  <a:pt x="30262" y="1406237"/>
                </a:cubicBezTo>
                <a:lnTo>
                  <a:pt x="0" y="140623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9" name="Forma Livre: Forma 8">
            <a:extLst>
              <a:ext uri="{FF2B5EF4-FFF2-40B4-BE49-F238E27FC236}">
                <a16:creationId xmlns:a16="http://schemas.microsoft.com/office/drawing/2014/main" id="{3546418C-E00C-B14F-EDCE-A5C1B7B8A64B}"/>
              </a:ext>
            </a:extLst>
          </p:cNvPr>
          <p:cNvSpPr/>
          <p:nvPr userDrawn="1"/>
        </p:nvSpPr>
        <p:spPr>
          <a:xfrm>
            <a:off x="3174" y="1737098"/>
            <a:ext cx="4294768" cy="3383804"/>
          </a:xfrm>
          <a:custGeom>
            <a:avLst/>
            <a:gdLst>
              <a:gd name="connsiteX0" fmla="*/ 0 w 4294768"/>
              <a:gd name="connsiteY0" fmla="*/ 0 h 3383804"/>
              <a:gd name="connsiteX1" fmla="*/ 30262 w 4294768"/>
              <a:gd name="connsiteY1" fmla="*/ 0 h 3383804"/>
              <a:gd name="connsiteX2" fmla="*/ 1832886 w 4294768"/>
              <a:gd name="connsiteY2" fmla="*/ 0 h 3383804"/>
              <a:gd name="connsiteX3" fmla="*/ 2602867 w 4294768"/>
              <a:gd name="connsiteY3" fmla="*/ 0 h 3383804"/>
              <a:gd name="connsiteX4" fmla="*/ 4294768 w 4294768"/>
              <a:gd name="connsiteY4" fmla="*/ 1691965 h 3383804"/>
              <a:gd name="connsiteX5" fmla="*/ 2602867 w 4294768"/>
              <a:gd name="connsiteY5" fmla="*/ 3383804 h 3383804"/>
              <a:gd name="connsiteX6" fmla="*/ 1832886 w 4294768"/>
              <a:gd name="connsiteY6" fmla="*/ 3383804 h 3383804"/>
              <a:gd name="connsiteX7" fmla="*/ 30262 w 4294768"/>
              <a:gd name="connsiteY7" fmla="*/ 3383804 h 3383804"/>
              <a:gd name="connsiteX8" fmla="*/ 0 w 4294768"/>
              <a:gd name="connsiteY8" fmla="*/ 3383804 h 3383804"/>
              <a:gd name="connsiteX9" fmla="*/ 0 w 4294768"/>
              <a:gd name="connsiteY9" fmla="*/ 2395052 h 3383804"/>
              <a:gd name="connsiteX10" fmla="*/ 30262 w 4294768"/>
              <a:gd name="connsiteY10" fmla="*/ 2395052 h 3383804"/>
              <a:gd name="connsiteX11" fmla="*/ 1832886 w 4294768"/>
              <a:gd name="connsiteY11" fmla="*/ 2395052 h 3383804"/>
              <a:gd name="connsiteX12" fmla="*/ 2525183 w 4294768"/>
              <a:gd name="connsiteY12" fmla="*/ 2395052 h 3383804"/>
              <a:gd name="connsiteX13" fmla="*/ 2525183 w 4294768"/>
              <a:gd name="connsiteY13" fmla="*/ 2394989 h 3383804"/>
              <a:gd name="connsiteX14" fmla="*/ 3228270 w 4294768"/>
              <a:gd name="connsiteY14" fmla="*/ 1691902 h 3383804"/>
              <a:gd name="connsiteX15" fmla="*/ 2525183 w 4294768"/>
              <a:gd name="connsiteY15" fmla="*/ 988815 h 3383804"/>
              <a:gd name="connsiteX16" fmla="*/ 1910633 w 4294768"/>
              <a:gd name="connsiteY16" fmla="*/ 988815 h 3383804"/>
              <a:gd name="connsiteX17" fmla="*/ 35363 w 4294768"/>
              <a:gd name="connsiteY17" fmla="*/ 988815 h 3383804"/>
              <a:gd name="connsiteX18" fmla="*/ 0 w 4294768"/>
              <a:gd name="connsiteY18" fmla="*/ 988815 h 3383804"/>
              <a:gd name="connsiteX19" fmla="*/ 0 w 4294768"/>
              <a:gd name="connsiteY19" fmla="*/ 0 h 3383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294768" h="3383804">
                <a:moveTo>
                  <a:pt x="0" y="0"/>
                </a:moveTo>
                <a:lnTo>
                  <a:pt x="30262" y="0"/>
                </a:lnTo>
                <a:cubicBezTo>
                  <a:pt x="459458" y="0"/>
                  <a:pt x="1832886" y="0"/>
                  <a:pt x="1832886" y="0"/>
                </a:cubicBezTo>
                <a:lnTo>
                  <a:pt x="2602867" y="0"/>
                </a:lnTo>
                <a:cubicBezTo>
                  <a:pt x="3537290" y="0"/>
                  <a:pt x="4294768" y="757541"/>
                  <a:pt x="4294768" y="1691965"/>
                </a:cubicBezTo>
                <a:cubicBezTo>
                  <a:pt x="4294768" y="2626326"/>
                  <a:pt x="3537290" y="3383804"/>
                  <a:pt x="2602867" y="3383804"/>
                </a:cubicBezTo>
                <a:lnTo>
                  <a:pt x="1832886" y="3383804"/>
                </a:lnTo>
                <a:cubicBezTo>
                  <a:pt x="1832886" y="3383804"/>
                  <a:pt x="459458" y="3383804"/>
                  <a:pt x="30262" y="3383804"/>
                </a:cubicBezTo>
                <a:lnTo>
                  <a:pt x="0" y="3383804"/>
                </a:lnTo>
                <a:lnTo>
                  <a:pt x="0" y="2395052"/>
                </a:lnTo>
                <a:lnTo>
                  <a:pt x="30262" y="2395052"/>
                </a:lnTo>
                <a:cubicBezTo>
                  <a:pt x="459458" y="2395052"/>
                  <a:pt x="1832886" y="2395052"/>
                  <a:pt x="1832886" y="2395052"/>
                </a:cubicBezTo>
                <a:lnTo>
                  <a:pt x="2525183" y="2395052"/>
                </a:lnTo>
                <a:lnTo>
                  <a:pt x="2525183" y="2394989"/>
                </a:lnTo>
                <a:cubicBezTo>
                  <a:pt x="2913474" y="2394989"/>
                  <a:pt x="3228270" y="2080193"/>
                  <a:pt x="3228270" y="1691902"/>
                </a:cubicBezTo>
                <a:cubicBezTo>
                  <a:pt x="3228270" y="1303611"/>
                  <a:pt x="2913537" y="988815"/>
                  <a:pt x="2525183" y="988815"/>
                </a:cubicBezTo>
                <a:lnTo>
                  <a:pt x="1910633" y="988815"/>
                </a:lnTo>
                <a:cubicBezTo>
                  <a:pt x="1910633" y="988815"/>
                  <a:pt x="481856" y="988815"/>
                  <a:pt x="35363" y="988815"/>
                </a:cubicBezTo>
                <a:lnTo>
                  <a:pt x="0" y="988815"/>
                </a:lnTo>
                <a:lnTo>
                  <a:pt x="0" y="0"/>
                </a:lnTo>
                <a:close/>
              </a:path>
            </a:pathLst>
          </a:cu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grpSp>
        <p:nvGrpSpPr>
          <p:cNvPr id="16" name="Gráfico 4">
            <a:extLst>
              <a:ext uri="{FF2B5EF4-FFF2-40B4-BE49-F238E27FC236}">
                <a16:creationId xmlns:a16="http://schemas.microsoft.com/office/drawing/2014/main" id="{1B9A225D-7999-791D-A633-A796C6151DC5}"/>
              </a:ext>
            </a:extLst>
          </p:cNvPr>
          <p:cNvGrpSpPr/>
          <p:nvPr userDrawn="1"/>
        </p:nvGrpSpPr>
        <p:grpSpPr>
          <a:xfrm>
            <a:off x="10274154" y="6231636"/>
            <a:ext cx="1412774" cy="288012"/>
            <a:chOff x="10274154" y="6231636"/>
            <a:chExt cx="1412774" cy="288012"/>
          </a:xfrm>
        </p:grpSpPr>
        <p:sp>
          <p:nvSpPr>
            <p:cNvPr id="18" name="Forma Livre: Forma 17">
              <a:extLst>
                <a:ext uri="{FF2B5EF4-FFF2-40B4-BE49-F238E27FC236}">
                  <a16:creationId xmlns:a16="http://schemas.microsoft.com/office/drawing/2014/main" id="{AA06437C-0435-F015-BFE4-2EBC404D41B0}"/>
                </a:ext>
              </a:extLst>
            </p:cNvPr>
            <p:cNvSpPr/>
            <p:nvPr/>
          </p:nvSpPr>
          <p:spPr>
            <a:xfrm>
              <a:off x="10761771" y="6231636"/>
              <a:ext cx="199159" cy="287949"/>
            </a:xfrm>
            <a:custGeom>
              <a:avLst/>
              <a:gdLst>
                <a:gd name="connsiteX0" fmla="*/ 104276 w 199159"/>
                <a:gd name="connsiteY0" fmla="*/ 287949 h 287949"/>
                <a:gd name="connsiteX1" fmla="*/ 0 w 199159"/>
                <a:gd name="connsiteY1" fmla="*/ 287949 h 287949"/>
                <a:gd name="connsiteX2" fmla="*/ 94946 w 199159"/>
                <a:gd name="connsiteY2" fmla="*/ 0 h 287949"/>
                <a:gd name="connsiteX3" fmla="*/ 199159 w 199159"/>
                <a:gd name="connsiteY3" fmla="*/ 0 h 287949"/>
                <a:gd name="connsiteX4" fmla="*/ 104276 w 199159"/>
                <a:gd name="connsiteY4" fmla="*/ 287949 h 287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9159" h="287949">
                  <a:moveTo>
                    <a:pt x="104276" y="287949"/>
                  </a:moveTo>
                  <a:lnTo>
                    <a:pt x="0" y="287949"/>
                  </a:lnTo>
                  <a:lnTo>
                    <a:pt x="94946" y="0"/>
                  </a:lnTo>
                  <a:lnTo>
                    <a:pt x="199159" y="0"/>
                  </a:lnTo>
                  <a:lnTo>
                    <a:pt x="104276" y="287949"/>
                  </a:lnTo>
                  <a:close/>
                </a:path>
              </a:pathLst>
            </a:custGeom>
            <a:solidFill>
              <a:srgbClr val="D1D1D1"/>
            </a:solidFill>
            <a:ln w="6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" name="Forma Livre: Forma 18">
              <a:extLst>
                <a:ext uri="{FF2B5EF4-FFF2-40B4-BE49-F238E27FC236}">
                  <a16:creationId xmlns:a16="http://schemas.microsoft.com/office/drawing/2014/main" id="{391E2C16-CABF-DD57-2267-F710CCE23861}"/>
                </a:ext>
              </a:extLst>
            </p:cNvPr>
            <p:cNvSpPr/>
            <p:nvPr/>
          </p:nvSpPr>
          <p:spPr>
            <a:xfrm>
              <a:off x="11045278" y="6231636"/>
              <a:ext cx="343420" cy="288012"/>
            </a:xfrm>
            <a:custGeom>
              <a:avLst/>
              <a:gdLst>
                <a:gd name="connsiteX0" fmla="*/ 199413 w 343420"/>
                <a:gd name="connsiteY0" fmla="*/ 0 h 288012"/>
                <a:gd name="connsiteX1" fmla="*/ 144007 w 343420"/>
                <a:gd name="connsiteY1" fmla="*/ 0 h 288012"/>
                <a:gd name="connsiteX2" fmla="*/ 0 w 343420"/>
                <a:gd name="connsiteY2" fmla="*/ 144007 h 288012"/>
                <a:gd name="connsiteX3" fmla="*/ 144007 w 343420"/>
                <a:gd name="connsiteY3" fmla="*/ 288013 h 288012"/>
                <a:gd name="connsiteX4" fmla="*/ 199413 w 343420"/>
                <a:gd name="connsiteY4" fmla="*/ 288013 h 288012"/>
                <a:gd name="connsiteX5" fmla="*/ 343420 w 343420"/>
                <a:gd name="connsiteY5" fmla="*/ 144007 h 288012"/>
                <a:gd name="connsiteX6" fmla="*/ 199413 w 343420"/>
                <a:gd name="connsiteY6" fmla="*/ 0 h 288012"/>
                <a:gd name="connsiteX7" fmla="*/ 192813 w 343420"/>
                <a:gd name="connsiteY7" fmla="*/ 203792 h 288012"/>
                <a:gd name="connsiteX8" fmla="*/ 150608 w 343420"/>
                <a:gd name="connsiteY8" fmla="*/ 203792 h 288012"/>
                <a:gd name="connsiteX9" fmla="*/ 90758 w 343420"/>
                <a:gd name="connsiteY9" fmla="*/ 143943 h 288012"/>
                <a:gd name="connsiteX10" fmla="*/ 150608 w 343420"/>
                <a:gd name="connsiteY10" fmla="*/ 84094 h 288012"/>
                <a:gd name="connsiteX11" fmla="*/ 192813 w 343420"/>
                <a:gd name="connsiteY11" fmla="*/ 84094 h 288012"/>
                <a:gd name="connsiteX12" fmla="*/ 252662 w 343420"/>
                <a:gd name="connsiteY12" fmla="*/ 143943 h 288012"/>
                <a:gd name="connsiteX13" fmla="*/ 192813 w 343420"/>
                <a:gd name="connsiteY13" fmla="*/ 203792 h 288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3420" h="288012">
                  <a:moveTo>
                    <a:pt x="199413" y="0"/>
                  </a:moveTo>
                  <a:lnTo>
                    <a:pt x="144007" y="0"/>
                  </a:lnTo>
                  <a:cubicBezTo>
                    <a:pt x="64483" y="0"/>
                    <a:pt x="0" y="64482"/>
                    <a:pt x="0" y="144007"/>
                  </a:cubicBezTo>
                  <a:cubicBezTo>
                    <a:pt x="0" y="223530"/>
                    <a:pt x="64483" y="288013"/>
                    <a:pt x="144007" y="288013"/>
                  </a:cubicBezTo>
                  <a:lnTo>
                    <a:pt x="199413" y="288013"/>
                  </a:lnTo>
                  <a:cubicBezTo>
                    <a:pt x="278938" y="288013"/>
                    <a:pt x="343420" y="223530"/>
                    <a:pt x="343420" y="144007"/>
                  </a:cubicBezTo>
                  <a:cubicBezTo>
                    <a:pt x="343420" y="64482"/>
                    <a:pt x="278938" y="0"/>
                    <a:pt x="199413" y="0"/>
                  </a:cubicBezTo>
                  <a:moveTo>
                    <a:pt x="192813" y="203792"/>
                  </a:moveTo>
                  <a:lnTo>
                    <a:pt x="150608" y="203792"/>
                  </a:lnTo>
                  <a:cubicBezTo>
                    <a:pt x="117541" y="203792"/>
                    <a:pt x="90758" y="177009"/>
                    <a:pt x="90758" y="143943"/>
                  </a:cubicBezTo>
                  <a:cubicBezTo>
                    <a:pt x="90758" y="110877"/>
                    <a:pt x="117541" y="84094"/>
                    <a:pt x="150608" y="84094"/>
                  </a:cubicBezTo>
                  <a:lnTo>
                    <a:pt x="192813" y="84094"/>
                  </a:lnTo>
                  <a:cubicBezTo>
                    <a:pt x="225879" y="84094"/>
                    <a:pt x="252662" y="110877"/>
                    <a:pt x="252662" y="143943"/>
                  </a:cubicBezTo>
                  <a:cubicBezTo>
                    <a:pt x="252662" y="177009"/>
                    <a:pt x="225879" y="203792"/>
                    <a:pt x="192813" y="203792"/>
                  </a:cubicBezTo>
                </a:path>
              </a:pathLst>
            </a:custGeom>
            <a:solidFill>
              <a:srgbClr val="FFFFFF"/>
            </a:solidFill>
            <a:ln w="6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" name="Forma Livre: Forma 19">
              <a:extLst>
                <a:ext uri="{FF2B5EF4-FFF2-40B4-BE49-F238E27FC236}">
                  <a16:creationId xmlns:a16="http://schemas.microsoft.com/office/drawing/2014/main" id="{59FF3312-24E5-0A69-8F00-333D0EB403AA}"/>
                </a:ext>
              </a:extLst>
            </p:cNvPr>
            <p:cNvSpPr/>
            <p:nvPr/>
          </p:nvSpPr>
          <p:spPr>
            <a:xfrm>
              <a:off x="11409705" y="6231636"/>
              <a:ext cx="277223" cy="288012"/>
            </a:xfrm>
            <a:custGeom>
              <a:avLst/>
              <a:gdLst>
                <a:gd name="connsiteX0" fmla="*/ 150607 w 277223"/>
                <a:gd name="connsiteY0" fmla="*/ 84157 h 288012"/>
                <a:gd name="connsiteX1" fmla="*/ 277224 w 277223"/>
                <a:gd name="connsiteY1" fmla="*/ 84157 h 288012"/>
                <a:gd name="connsiteX2" fmla="*/ 277224 w 277223"/>
                <a:gd name="connsiteY2" fmla="*/ 0 h 288012"/>
                <a:gd name="connsiteX3" fmla="*/ 144007 w 277223"/>
                <a:gd name="connsiteY3" fmla="*/ 0 h 288012"/>
                <a:gd name="connsiteX4" fmla="*/ 0 w 277223"/>
                <a:gd name="connsiteY4" fmla="*/ 144007 h 288012"/>
                <a:gd name="connsiteX5" fmla="*/ 144007 w 277223"/>
                <a:gd name="connsiteY5" fmla="*/ 288013 h 288012"/>
                <a:gd name="connsiteX6" fmla="*/ 277224 w 277223"/>
                <a:gd name="connsiteY6" fmla="*/ 288013 h 288012"/>
                <a:gd name="connsiteX7" fmla="*/ 277224 w 277223"/>
                <a:gd name="connsiteY7" fmla="*/ 203856 h 288012"/>
                <a:gd name="connsiteX8" fmla="*/ 150607 w 277223"/>
                <a:gd name="connsiteY8" fmla="*/ 203856 h 288012"/>
                <a:gd name="connsiteX9" fmla="*/ 90758 w 277223"/>
                <a:gd name="connsiteY9" fmla="*/ 144007 h 288012"/>
                <a:gd name="connsiteX10" fmla="*/ 150607 w 277223"/>
                <a:gd name="connsiteY10" fmla="*/ 84157 h 288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7223" h="288012">
                  <a:moveTo>
                    <a:pt x="150607" y="84157"/>
                  </a:moveTo>
                  <a:lnTo>
                    <a:pt x="277224" y="84157"/>
                  </a:lnTo>
                  <a:lnTo>
                    <a:pt x="277224" y="0"/>
                  </a:lnTo>
                  <a:lnTo>
                    <a:pt x="144007" y="0"/>
                  </a:lnTo>
                  <a:cubicBezTo>
                    <a:pt x="64483" y="0"/>
                    <a:pt x="0" y="64482"/>
                    <a:pt x="0" y="144007"/>
                  </a:cubicBezTo>
                  <a:cubicBezTo>
                    <a:pt x="0" y="223530"/>
                    <a:pt x="64483" y="288013"/>
                    <a:pt x="144007" y="288013"/>
                  </a:cubicBezTo>
                  <a:lnTo>
                    <a:pt x="277224" y="288013"/>
                  </a:lnTo>
                  <a:lnTo>
                    <a:pt x="277224" y="203856"/>
                  </a:lnTo>
                  <a:lnTo>
                    <a:pt x="150607" y="203856"/>
                  </a:lnTo>
                  <a:cubicBezTo>
                    <a:pt x="117541" y="203856"/>
                    <a:pt x="90758" y="177073"/>
                    <a:pt x="90758" y="144007"/>
                  </a:cubicBezTo>
                  <a:cubicBezTo>
                    <a:pt x="90758" y="110940"/>
                    <a:pt x="117541" y="84157"/>
                    <a:pt x="150607" y="84157"/>
                  </a:cubicBezTo>
                </a:path>
              </a:pathLst>
            </a:custGeom>
            <a:solidFill>
              <a:srgbClr val="FFFFFF"/>
            </a:solidFill>
            <a:ln w="6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2" name="Forma Livre: Forma 21">
              <a:extLst>
                <a:ext uri="{FF2B5EF4-FFF2-40B4-BE49-F238E27FC236}">
                  <a16:creationId xmlns:a16="http://schemas.microsoft.com/office/drawing/2014/main" id="{A06B30AA-519B-3944-E72A-1A742E5317C6}"/>
                </a:ext>
              </a:extLst>
            </p:cNvPr>
            <p:cNvSpPr/>
            <p:nvPr/>
          </p:nvSpPr>
          <p:spPr>
            <a:xfrm>
              <a:off x="10274154" y="6231636"/>
              <a:ext cx="276842" cy="288012"/>
            </a:xfrm>
            <a:custGeom>
              <a:avLst/>
              <a:gdLst>
                <a:gd name="connsiteX0" fmla="*/ 150608 w 276842"/>
                <a:gd name="connsiteY0" fmla="*/ 84157 h 288012"/>
                <a:gd name="connsiteX1" fmla="*/ 276843 w 276842"/>
                <a:gd name="connsiteY1" fmla="*/ 84157 h 288012"/>
                <a:gd name="connsiteX2" fmla="*/ 276843 w 276842"/>
                <a:gd name="connsiteY2" fmla="*/ 0 h 288012"/>
                <a:gd name="connsiteX3" fmla="*/ 144007 w 276842"/>
                <a:gd name="connsiteY3" fmla="*/ 0 h 288012"/>
                <a:gd name="connsiteX4" fmla="*/ 0 w 276842"/>
                <a:gd name="connsiteY4" fmla="*/ 144007 h 288012"/>
                <a:gd name="connsiteX5" fmla="*/ 144007 w 276842"/>
                <a:gd name="connsiteY5" fmla="*/ 288013 h 288012"/>
                <a:gd name="connsiteX6" fmla="*/ 276843 w 276842"/>
                <a:gd name="connsiteY6" fmla="*/ 288013 h 288012"/>
                <a:gd name="connsiteX7" fmla="*/ 276843 w 276842"/>
                <a:gd name="connsiteY7" fmla="*/ 203856 h 288012"/>
                <a:gd name="connsiteX8" fmla="*/ 150608 w 276842"/>
                <a:gd name="connsiteY8" fmla="*/ 203856 h 288012"/>
                <a:gd name="connsiteX9" fmla="*/ 90758 w 276842"/>
                <a:gd name="connsiteY9" fmla="*/ 144007 h 288012"/>
                <a:gd name="connsiteX10" fmla="*/ 150608 w 276842"/>
                <a:gd name="connsiteY10" fmla="*/ 84157 h 288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6842" h="288012">
                  <a:moveTo>
                    <a:pt x="150608" y="84157"/>
                  </a:moveTo>
                  <a:lnTo>
                    <a:pt x="276843" y="84157"/>
                  </a:lnTo>
                  <a:lnTo>
                    <a:pt x="276843" y="0"/>
                  </a:lnTo>
                  <a:lnTo>
                    <a:pt x="144007" y="0"/>
                  </a:lnTo>
                  <a:cubicBezTo>
                    <a:pt x="64483" y="0"/>
                    <a:pt x="0" y="64482"/>
                    <a:pt x="0" y="144007"/>
                  </a:cubicBezTo>
                  <a:cubicBezTo>
                    <a:pt x="0" y="223530"/>
                    <a:pt x="64483" y="288013"/>
                    <a:pt x="144007" y="288013"/>
                  </a:cubicBezTo>
                  <a:lnTo>
                    <a:pt x="276843" y="288013"/>
                  </a:lnTo>
                  <a:lnTo>
                    <a:pt x="276843" y="203856"/>
                  </a:lnTo>
                  <a:lnTo>
                    <a:pt x="150608" y="203856"/>
                  </a:lnTo>
                  <a:cubicBezTo>
                    <a:pt x="117541" y="203856"/>
                    <a:pt x="90758" y="177073"/>
                    <a:pt x="90758" y="144007"/>
                  </a:cubicBezTo>
                  <a:cubicBezTo>
                    <a:pt x="90758" y="110940"/>
                    <a:pt x="117541" y="84157"/>
                    <a:pt x="150608" y="84157"/>
                  </a:cubicBezTo>
                </a:path>
              </a:pathLst>
            </a:custGeom>
            <a:solidFill>
              <a:srgbClr val="FFFFFF"/>
            </a:solidFill>
            <a:ln w="6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4" name="Forma Livre: Forma 23">
              <a:extLst>
                <a:ext uri="{FF2B5EF4-FFF2-40B4-BE49-F238E27FC236}">
                  <a16:creationId xmlns:a16="http://schemas.microsoft.com/office/drawing/2014/main" id="{2D2D933E-52F1-A3A1-837F-6E8E270C6372}"/>
                </a:ext>
              </a:extLst>
            </p:cNvPr>
            <p:cNvSpPr/>
            <p:nvPr/>
          </p:nvSpPr>
          <p:spPr>
            <a:xfrm>
              <a:off x="10856717" y="6231636"/>
              <a:ext cx="199095" cy="287949"/>
            </a:xfrm>
            <a:custGeom>
              <a:avLst/>
              <a:gdLst>
                <a:gd name="connsiteX0" fmla="*/ 94884 w 199095"/>
                <a:gd name="connsiteY0" fmla="*/ 287949 h 287949"/>
                <a:gd name="connsiteX1" fmla="*/ 199096 w 199095"/>
                <a:gd name="connsiteY1" fmla="*/ 287949 h 287949"/>
                <a:gd name="connsiteX2" fmla="*/ 104213 w 199095"/>
                <a:gd name="connsiteY2" fmla="*/ 0 h 287949"/>
                <a:gd name="connsiteX3" fmla="*/ 0 w 199095"/>
                <a:gd name="connsiteY3" fmla="*/ 0 h 287949"/>
                <a:gd name="connsiteX4" fmla="*/ 94884 w 199095"/>
                <a:gd name="connsiteY4" fmla="*/ 287949 h 287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9095" h="287949">
                  <a:moveTo>
                    <a:pt x="94884" y="287949"/>
                  </a:moveTo>
                  <a:lnTo>
                    <a:pt x="199096" y="287949"/>
                  </a:lnTo>
                  <a:lnTo>
                    <a:pt x="104213" y="0"/>
                  </a:lnTo>
                  <a:lnTo>
                    <a:pt x="0" y="0"/>
                  </a:lnTo>
                  <a:lnTo>
                    <a:pt x="94884" y="287949"/>
                  </a:lnTo>
                  <a:close/>
                </a:path>
              </a:pathLst>
            </a:custGeom>
            <a:solidFill>
              <a:srgbClr val="FFFFFF"/>
            </a:solidFill>
            <a:ln w="6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5" name="Forma Livre: Forma 24">
              <a:extLst>
                <a:ext uri="{FF2B5EF4-FFF2-40B4-BE49-F238E27FC236}">
                  <a16:creationId xmlns:a16="http://schemas.microsoft.com/office/drawing/2014/main" id="{DE8E8700-7D16-EC2E-E355-2C152B42018B}"/>
                </a:ext>
              </a:extLst>
            </p:cNvPr>
            <p:cNvSpPr/>
            <p:nvPr/>
          </p:nvSpPr>
          <p:spPr>
            <a:xfrm>
              <a:off x="10856654" y="6231636"/>
              <a:ext cx="104276" cy="158159"/>
            </a:xfrm>
            <a:custGeom>
              <a:avLst/>
              <a:gdLst>
                <a:gd name="connsiteX0" fmla="*/ 0 w 104276"/>
                <a:gd name="connsiteY0" fmla="*/ 0 h 158159"/>
                <a:gd name="connsiteX1" fmla="*/ 104277 w 104276"/>
                <a:gd name="connsiteY1" fmla="*/ 0 h 158159"/>
                <a:gd name="connsiteX2" fmla="*/ 52170 w 104276"/>
                <a:gd name="connsiteY2" fmla="*/ 158160 h 158159"/>
                <a:gd name="connsiteX3" fmla="*/ 0 w 104276"/>
                <a:gd name="connsiteY3" fmla="*/ 0 h 158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276" h="158159">
                  <a:moveTo>
                    <a:pt x="0" y="0"/>
                  </a:moveTo>
                  <a:lnTo>
                    <a:pt x="104277" y="0"/>
                  </a:lnTo>
                  <a:lnTo>
                    <a:pt x="52170" y="158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E3E3"/>
            </a:solidFill>
            <a:ln w="6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6" name="Forma Livre: Forma 25">
              <a:extLst>
                <a:ext uri="{FF2B5EF4-FFF2-40B4-BE49-F238E27FC236}">
                  <a16:creationId xmlns:a16="http://schemas.microsoft.com/office/drawing/2014/main" id="{ECBC662F-24BB-5973-25D2-78E25A32A291}"/>
                </a:ext>
              </a:extLst>
            </p:cNvPr>
            <p:cNvSpPr/>
            <p:nvPr/>
          </p:nvSpPr>
          <p:spPr>
            <a:xfrm>
              <a:off x="10666888" y="6231636"/>
              <a:ext cx="199159" cy="287949"/>
            </a:xfrm>
            <a:custGeom>
              <a:avLst/>
              <a:gdLst>
                <a:gd name="connsiteX0" fmla="*/ 94884 w 199159"/>
                <a:gd name="connsiteY0" fmla="*/ 287949 h 287949"/>
                <a:gd name="connsiteX1" fmla="*/ 199159 w 199159"/>
                <a:gd name="connsiteY1" fmla="*/ 287949 h 287949"/>
                <a:gd name="connsiteX2" fmla="*/ 104213 w 199159"/>
                <a:gd name="connsiteY2" fmla="*/ 0 h 287949"/>
                <a:gd name="connsiteX3" fmla="*/ 0 w 199159"/>
                <a:gd name="connsiteY3" fmla="*/ 0 h 287949"/>
                <a:gd name="connsiteX4" fmla="*/ 94884 w 199159"/>
                <a:gd name="connsiteY4" fmla="*/ 287949 h 287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9159" h="287949">
                  <a:moveTo>
                    <a:pt x="94884" y="287949"/>
                  </a:moveTo>
                  <a:lnTo>
                    <a:pt x="199159" y="287949"/>
                  </a:lnTo>
                  <a:lnTo>
                    <a:pt x="104213" y="0"/>
                  </a:lnTo>
                  <a:lnTo>
                    <a:pt x="0" y="0"/>
                  </a:lnTo>
                  <a:lnTo>
                    <a:pt x="94884" y="287949"/>
                  </a:lnTo>
                  <a:close/>
                </a:path>
              </a:pathLst>
            </a:custGeom>
            <a:solidFill>
              <a:srgbClr val="AEAEAE"/>
            </a:solidFill>
            <a:ln w="6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8" name="Forma Livre: Forma 27">
              <a:extLst>
                <a:ext uri="{FF2B5EF4-FFF2-40B4-BE49-F238E27FC236}">
                  <a16:creationId xmlns:a16="http://schemas.microsoft.com/office/drawing/2014/main" id="{470A4366-5F17-C81D-384A-A67916D257C6}"/>
                </a:ext>
              </a:extLst>
            </p:cNvPr>
            <p:cNvSpPr/>
            <p:nvPr/>
          </p:nvSpPr>
          <p:spPr>
            <a:xfrm>
              <a:off x="10761771" y="6361426"/>
              <a:ext cx="104275" cy="158159"/>
            </a:xfrm>
            <a:custGeom>
              <a:avLst/>
              <a:gdLst>
                <a:gd name="connsiteX0" fmla="*/ 104276 w 104275"/>
                <a:gd name="connsiteY0" fmla="*/ 158160 h 158159"/>
                <a:gd name="connsiteX1" fmla="*/ 0 w 104275"/>
                <a:gd name="connsiteY1" fmla="*/ 158160 h 158159"/>
                <a:gd name="connsiteX2" fmla="*/ 52170 w 104275"/>
                <a:gd name="connsiteY2" fmla="*/ 0 h 158159"/>
                <a:gd name="connsiteX3" fmla="*/ 104276 w 104275"/>
                <a:gd name="connsiteY3" fmla="*/ 158160 h 158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275" h="158159">
                  <a:moveTo>
                    <a:pt x="104276" y="158160"/>
                  </a:moveTo>
                  <a:lnTo>
                    <a:pt x="0" y="158160"/>
                  </a:lnTo>
                  <a:lnTo>
                    <a:pt x="52170" y="0"/>
                  </a:lnTo>
                  <a:lnTo>
                    <a:pt x="104276" y="158160"/>
                  </a:lnTo>
                  <a:close/>
                </a:path>
              </a:pathLst>
            </a:custGeom>
            <a:solidFill>
              <a:srgbClr val="BFBFBF"/>
            </a:solidFill>
            <a:ln w="6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9" name="Forma Livre: Forma 28">
              <a:extLst>
                <a:ext uri="{FF2B5EF4-FFF2-40B4-BE49-F238E27FC236}">
                  <a16:creationId xmlns:a16="http://schemas.microsoft.com/office/drawing/2014/main" id="{C3EFA9EC-4A95-9556-650F-6218DCC37BA4}"/>
                </a:ext>
              </a:extLst>
            </p:cNvPr>
            <p:cNvSpPr/>
            <p:nvPr/>
          </p:nvSpPr>
          <p:spPr>
            <a:xfrm>
              <a:off x="10572005" y="6231636"/>
              <a:ext cx="199095" cy="287949"/>
            </a:xfrm>
            <a:custGeom>
              <a:avLst/>
              <a:gdLst>
                <a:gd name="connsiteX0" fmla="*/ 104213 w 199095"/>
                <a:gd name="connsiteY0" fmla="*/ 287949 h 287949"/>
                <a:gd name="connsiteX1" fmla="*/ 0 w 199095"/>
                <a:gd name="connsiteY1" fmla="*/ 287949 h 287949"/>
                <a:gd name="connsiteX2" fmla="*/ 94883 w 199095"/>
                <a:gd name="connsiteY2" fmla="*/ 0 h 287949"/>
                <a:gd name="connsiteX3" fmla="*/ 199096 w 199095"/>
                <a:gd name="connsiteY3" fmla="*/ 0 h 287949"/>
                <a:gd name="connsiteX4" fmla="*/ 104213 w 199095"/>
                <a:gd name="connsiteY4" fmla="*/ 287949 h 287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9095" h="287949">
                  <a:moveTo>
                    <a:pt x="104213" y="287949"/>
                  </a:moveTo>
                  <a:lnTo>
                    <a:pt x="0" y="287949"/>
                  </a:lnTo>
                  <a:lnTo>
                    <a:pt x="94883" y="0"/>
                  </a:lnTo>
                  <a:lnTo>
                    <a:pt x="199096" y="0"/>
                  </a:lnTo>
                  <a:lnTo>
                    <a:pt x="104213" y="287949"/>
                  </a:lnTo>
                  <a:close/>
                </a:path>
              </a:pathLst>
            </a:custGeom>
            <a:solidFill>
              <a:srgbClr val="71AE38"/>
            </a:solidFill>
            <a:ln w="6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0" name="Forma Livre: Forma 29">
              <a:extLst>
                <a:ext uri="{FF2B5EF4-FFF2-40B4-BE49-F238E27FC236}">
                  <a16:creationId xmlns:a16="http://schemas.microsoft.com/office/drawing/2014/main" id="{2E9993B7-A1E7-5328-760D-862355E41C51}"/>
                </a:ext>
              </a:extLst>
            </p:cNvPr>
            <p:cNvSpPr/>
            <p:nvPr/>
          </p:nvSpPr>
          <p:spPr>
            <a:xfrm>
              <a:off x="10666888" y="6231636"/>
              <a:ext cx="104276" cy="158159"/>
            </a:xfrm>
            <a:custGeom>
              <a:avLst/>
              <a:gdLst>
                <a:gd name="connsiteX0" fmla="*/ 0 w 104276"/>
                <a:gd name="connsiteY0" fmla="*/ 0 h 158159"/>
                <a:gd name="connsiteX1" fmla="*/ 104277 w 104276"/>
                <a:gd name="connsiteY1" fmla="*/ 0 h 158159"/>
                <a:gd name="connsiteX2" fmla="*/ 52107 w 104276"/>
                <a:gd name="connsiteY2" fmla="*/ 158160 h 158159"/>
                <a:gd name="connsiteX3" fmla="*/ 0 w 104276"/>
                <a:gd name="connsiteY3" fmla="*/ 0 h 158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276" h="158159">
                  <a:moveTo>
                    <a:pt x="0" y="0"/>
                  </a:moveTo>
                  <a:lnTo>
                    <a:pt x="104277" y="0"/>
                  </a:lnTo>
                  <a:lnTo>
                    <a:pt x="52107" y="158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D902E"/>
            </a:solidFill>
            <a:ln w="6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40" name="Forma Livre: Forma 39">
            <a:extLst>
              <a:ext uri="{FF2B5EF4-FFF2-40B4-BE49-F238E27FC236}">
                <a16:creationId xmlns:a16="http://schemas.microsoft.com/office/drawing/2014/main" id="{7F9D99E0-D9AA-BAE1-B391-FBE5C1A926AD}"/>
              </a:ext>
            </a:extLst>
          </p:cNvPr>
          <p:cNvSpPr/>
          <p:nvPr userDrawn="1"/>
        </p:nvSpPr>
        <p:spPr>
          <a:xfrm>
            <a:off x="8564566" y="5956543"/>
            <a:ext cx="3624259" cy="877329"/>
          </a:xfrm>
          <a:custGeom>
            <a:avLst/>
            <a:gdLst>
              <a:gd name="connsiteX0" fmla="*/ 1482787 w 3624259"/>
              <a:gd name="connsiteY0" fmla="*/ 0 h 877329"/>
              <a:gd name="connsiteX1" fmla="*/ 2252768 w 3624259"/>
              <a:gd name="connsiteY1" fmla="*/ 0 h 877329"/>
              <a:gd name="connsiteX2" fmla="*/ 3571560 w 3624259"/>
              <a:gd name="connsiteY2" fmla="*/ 0 h 877329"/>
              <a:gd name="connsiteX3" fmla="*/ 3624259 w 3624259"/>
              <a:gd name="connsiteY3" fmla="*/ 0 h 877329"/>
              <a:gd name="connsiteX4" fmla="*/ 3624259 w 3624259"/>
              <a:gd name="connsiteY4" fmla="*/ 877329 h 877329"/>
              <a:gd name="connsiteX5" fmla="*/ 0 w 3624259"/>
              <a:gd name="connsiteY5" fmla="*/ 877329 h 877329"/>
              <a:gd name="connsiteX6" fmla="*/ 79833 w 3624259"/>
              <a:gd name="connsiteY6" fmla="*/ 745923 h 877329"/>
              <a:gd name="connsiteX7" fmla="*/ 1482787 w 3624259"/>
              <a:gd name="connsiteY7" fmla="*/ 0 h 877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24259" h="877329">
                <a:moveTo>
                  <a:pt x="1482787" y="0"/>
                </a:moveTo>
                <a:lnTo>
                  <a:pt x="2252768" y="0"/>
                </a:lnTo>
                <a:cubicBezTo>
                  <a:pt x="2252768" y="0"/>
                  <a:pt x="3006364" y="0"/>
                  <a:pt x="3571560" y="0"/>
                </a:cubicBezTo>
                <a:lnTo>
                  <a:pt x="3624259" y="0"/>
                </a:lnTo>
                <a:lnTo>
                  <a:pt x="3624259" y="877329"/>
                </a:lnTo>
                <a:lnTo>
                  <a:pt x="0" y="877329"/>
                </a:lnTo>
                <a:lnTo>
                  <a:pt x="79833" y="745923"/>
                </a:lnTo>
                <a:cubicBezTo>
                  <a:pt x="383877" y="295890"/>
                  <a:pt x="898773" y="0"/>
                  <a:pt x="1482787" y="0"/>
                </a:cubicBezTo>
                <a:close/>
              </a:path>
            </a:pathLst>
          </a:cu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44" name="Título 43">
            <a:extLst>
              <a:ext uri="{FF2B5EF4-FFF2-40B4-BE49-F238E27FC236}">
                <a16:creationId xmlns:a16="http://schemas.microsoft.com/office/drawing/2014/main" id="{1EB17A20-CF77-9A3B-DEEB-D9C62C441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0250" y="2382405"/>
            <a:ext cx="7827395" cy="1325563"/>
          </a:xfrm>
        </p:spPr>
        <p:txBody>
          <a:bodyPr>
            <a:noAutofit/>
          </a:bodyPr>
          <a:lstStyle>
            <a:lvl1pPr>
              <a:defRPr sz="6000">
                <a:solidFill>
                  <a:schemeClr val="bg2"/>
                </a:solidFill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37111325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moc - anim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ssinatura-cmoc">
            <a:hlinkClick r:id="" action="ppaction://media"/>
            <a:extLst>
              <a:ext uri="{FF2B5EF4-FFF2-40B4-BE49-F238E27FC236}">
                <a16:creationId xmlns:a16="http://schemas.microsoft.com/office/drawing/2014/main" id="{35B80220-EDEB-40ED-E7D8-AA2676241CBE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605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C9FF35-8425-4A14-B0CC-7CA5D5604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620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C07DAB7-501F-4DB3-A85A-A13A626C2D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622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28988305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89CABB-58CF-4970-9334-1D7861A93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AE5A6D4-767E-4F41-9C5B-CFADC45A72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EE34890-D05D-4619-9876-4CC5ECE34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2524B-60D7-4123-9D19-269CEDE95100}" type="datetimeFigureOut">
              <a:rPr lang="pt-BR" smtClean="0"/>
              <a:t>06/01/2025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4C9114B-2957-4EC3-A010-ADF4C64D8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FED321F-3F3F-4234-A572-AB3A0A909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CB35E-B6AB-45D9-991E-9B5FA313E2A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468359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F47A001-7885-4B58-9C7A-F022CC6052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2322E85-534B-4EE5-96C5-0BB7F0BBFA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F991653-EE2A-4D1C-9059-50C6DFD1B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2524B-60D7-4123-9D19-269CEDE95100}" type="datetimeFigureOut">
              <a:rPr lang="pt-BR" smtClean="0"/>
              <a:t>06/01/2025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D47431A-96D0-4E2A-9A83-864D0D553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98667D4-8A39-41DB-BBD1-9E504ED3B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CB35E-B6AB-45D9-991E-9B5FA313E2A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60081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áfico 12">
            <a:extLst>
              <a:ext uri="{FF2B5EF4-FFF2-40B4-BE49-F238E27FC236}">
                <a16:creationId xmlns:a16="http://schemas.microsoft.com/office/drawing/2014/main" id="{86D13AEC-D3D0-84AE-06EE-D414D5CDA7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Gráfico 16">
            <a:extLst>
              <a:ext uri="{FF2B5EF4-FFF2-40B4-BE49-F238E27FC236}">
                <a16:creationId xmlns:a16="http://schemas.microsoft.com/office/drawing/2014/main" id="{93EA5589-A0EE-C36D-0B5D-1668B6B805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Gráfico 20">
            <a:extLst>
              <a:ext uri="{FF2B5EF4-FFF2-40B4-BE49-F238E27FC236}">
                <a16:creationId xmlns:a16="http://schemas.microsoft.com/office/drawing/2014/main" id="{6B4A548A-0C56-8B4B-7AA2-3D4900D7E2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Gráfico 22">
            <a:extLst>
              <a:ext uri="{FF2B5EF4-FFF2-40B4-BE49-F238E27FC236}">
                <a16:creationId xmlns:a16="http://schemas.microsoft.com/office/drawing/2014/main" id="{2E611863-7FFD-78BE-C846-204D7AA17E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Gráfico 1">
            <a:extLst>
              <a:ext uri="{FF2B5EF4-FFF2-40B4-BE49-F238E27FC236}">
                <a16:creationId xmlns:a16="http://schemas.microsoft.com/office/drawing/2014/main" id="{36211E00-1153-D018-E9DE-FB33756F5A3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FC1CB126-4AA6-3A9A-351A-ACCEF5157A1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274154" y="6226561"/>
            <a:ext cx="1412774" cy="288904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06242B12-FF55-9BFC-EA67-D35A82F36D1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r="50000" b="7015"/>
          <a:stretch/>
        </p:blipFill>
        <p:spPr>
          <a:xfrm rot="10800000">
            <a:off x="-3" y="-1"/>
            <a:ext cx="1217891" cy="2279146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890A7286-91F4-438A-2766-AD23DBEE1AC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r="13357" b="66803"/>
          <a:stretch/>
        </p:blipFill>
        <p:spPr>
          <a:xfrm rot="10800000">
            <a:off x="-1" y="-1"/>
            <a:ext cx="3549485" cy="1368512"/>
          </a:xfrm>
          <a:prstGeom prst="rect">
            <a:avLst/>
          </a:prstGeom>
        </p:spPr>
      </p:pic>
      <p:sp>
        <p:nvSpPr>
          <p:cNvPr id="36" name="Forma Livre: Forma 35">
            <a:extLst>
              <a:ext uri="{FF2B5EF4-FFF2-40B4-BE49-F238E27FC236}">
                <a16:creationId xmlns:a16="http://schemas.microsoft.com/office/drawing/2014/main" id="{BC38B1E9-20C0-696B-4735-B0C48BE12884}"/>
              </a:ext>
            </a:extLst>
          </p:cNvPr>
          <p:cNvSpPr/>
          <p:nvPr userDrawn="1"/>
        </p:nvSpPr>
        <p:spPr>
          <a:xfrm>
            <a:off x="8994884" y="5981942"/>
            <a:ext cx="3197117" cy="876058"/>
          </a:xfrm>
          <a:custGeom>
            <a:avLst/>
            <a:gdLst>
              <a:gd name="connsiteX0" fmla="*/ 1482015 w 3197117"/>
              <a:gd name="connsiteY0" fmla="*/ 0 h 876058"/>
              <a:gd name="connsiteX1" fmla="*/ 2251996 w 3197117"/>
              <a:gd name="connsiteY1" fmla="*/ 0 h 876058"/>
              <a:gd name="connsiteX2" fmla="*/ 3036678 w 3197117"/>
              <a:gd name="connsiteY2" fmla="*/ 0 h 876058"/>
              <a:gd name="connsiteX3" fmla="*/ 3197117 w 3197117"/>
              <a:gd name="connsiteY3" fmla="*/ 0 h 876058"/>
              <a:gd name="connsiteX4" fmla="*/ 3197117 w 3197117"/>
              <a:gd name="connsiteY4" fmla="*/ 876058 h 876058"/>
              <a:gd name="connsiteX5" fmla="*/ 0 w 3197117"/>
              <a:gd name="connsiteY5" fmla="*/ 876058 h 876058"/>
              <a:gd name="connsiteX6" fmla="*/ 79061 w 3197117"/>
              <a:gd name="connsiteY6" fmla="*/ 745923 h 876058"/>
              <a:gd name="connsiteX7" fmla="*/ 1482015 w 3197117"/>
              <a:gd name="connsiteY7" fmla="*/ 0 h 876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97117" h="876058">
                <a:moveTo>
                  <a:pt x="1482015" y="0"/>
                </a:moveTo>
                <a:lnTo>
                  <a:pt x="2251996" y="0"/>
                </a:lnTo>
                <a:cubicBezTo>
                  <a:pt x="2251996" y="0"/>
                  <a:pt x="2621258" y="0"/>
                  <a:pt x="3036678" y="0"/>
                </a:cubicBezTo>
                <a:lnTo>
                  <a:pt x="3197117" y="0"/>
                </a:lnTo>
                <a:lnTo>
                  <a:pt x="3197117" y="876058"/>
                </a:lnTo>
                <a:lnTo>
                  <a:pt x="0" y="876058"/>
                </a:lnTo>
                <a:lnTo>
                  <a:pt x="79061" y="745923"/>
                </a:lnTo>
                <a:cubicBezTo>
                  <a:pt x="383105" y="295890"/>
                  <a:pt x="898001" y="0"/>
                  <a:pt x="1482015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38" name="Título 43">
            <a:extLst>
              <a:ext uri="{FF2B5EF4-FFF2-40B4-BE49-F238E27FC236}">
                <a16:creationId xmlns:a16="http://schemas.microsoft.com/office/drawing/2014/main" id="{4A707FAB-357E-8993-99C7-3257AEE2A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0250" y="2382405"/>
            <a:ext cx="7464634" cy="1325563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9" name="Título 43">
            <a:extLst>
              <a:ext uri="{FF2B5EF4-FFF2-40B4-BE49-F238E27FC236}">
                <a16:creationId xmlns:a16="http://schemas.microsoft.com/office/drawing/2014/main" id="{F118C585-2490-C0DC-4940-3C47858D8BAA}"/>
              </a:ext>
            </a:extLst>
          </p:cNvPr>
          <p:cNvSpPr txBox="1">
            <a:spLocks/>
          </p:cNvSpPr>
          <p:nvPr userDrawn="1"/>
        </p:nvSpPr>
        <p:spPr>
          <a:xfrm>
            <a:off x="1530251" y="3963745"/>
            <a:ext cx="371686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000" dirty="0">
                <a:solidFill>
                  <a:schemeClr val="accent2"/>
                </a:solidFill>
                <a:latin typeface="+mn-lt"/>
              </a:rPr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2920418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>
            <a:extLst>
              <a:ext uri="{FF2B5EF4-FFF2-40B4-BE49-F238E27FC236}">
                <a16:creationId xmlns:a16="http://schemas.microsoft.com/office/drawing/2014/main" id="{8B631836-9620-6894-5A4C-35C2B66F96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46EFD563-1A13-FBAA-068E-B107B978DEF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r="19951"/>
          <a:stretch/>
        </p:blipFill>
        <p:spPr>
          <a:xfrm>
            <a:off x="2262187" y="1540469"/>
            <a:ext cx="9929813" cy="3938587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2CDB6D5A-C5CD-089A-BD4A-C41511A4CBB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274154" y="6226561"/>
            <a:ext cx="1412774" cy="288904"/>
          </a:xfrm>
          <a:prstGeom prst="rect">
            <a:avLst/>
          </a:prstGeom>
        </p:spPr>
      </p:pic>
      <p:sp>
        <p:nvSpPr>
          <p:cNvPr id="14" name="Forma Livre: Forma 13">
            <a:extLst>
              <a:ext uri="{FF2B5EF4-FFF2-40B4-BE49-F238E27FC236}">
                <a16:creationId xmlns:a16="http://schemas.microsoft.com/office/drawing/2014/main" id="{8C249729-237A-568C-D2AF-D6DC64D136D9}"/>
              </a:ext>
            </a:extLst>
          </p:cNvPr>
          <p:cNvSpPr/>
          <p:nvPr userDrawn="1"/>
        </p:nvSpPr>
        <p:spPr>
          <a:xfrm>
            <a:off x="1" y="1785"/>
            <a:ext cx="323849" cy="6854430"/>
          </a:xfrm>
          <a:custGeom>
            <a:avLst/>
            <a:gdLst>
              <a:gd name="connsiteX0" fmla="*/ 0 w 12185652"/>
              <a:gd name="connsiteY0" fmla="*/ 0 h 6854430"/>
              <a:gd name="connsiteX1" fmla="*/ 12185652 w 12185652"/>
              <a:gd name="connsiteY1" fmla="*/ 0 h 6854430"/>
              <a:gd name="connsiteX2" fmla="*/ 12185652 w 12185652"/>
              <a:gd name="connsiteY2" fmla="*/ 6854430 h 6854430"/>
              <a:gd name="connsiteX3" fmla="*/ 0 w 12185652"/>
              <a:gd name="connsiteY3" fmla="*/ 6854430 h 6854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5652" h="6854430">
                <a:moveTo>
                  <a:pt x="0" y="0"/>
                </a:moveTo>
                <a:lnTo>
                  <a:pt x="12185652" y="0"/>
                </a:lnTo>
                <a:lnTo>
                  <a:pt x="12185652" y="6854430"/>
                </a:lnTo>
                <a:lnTo>
                  <a:pt x="0" y="6854430"/>
                </a:lnTo>
                <a:close/>
              </a:path>
            </a:pathLst>
          </a:custGeom>
          <a:solidFill>
            <a:srgbClr val="240059"/>
          </a:solidFill>
          <a:ln w="6342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5" name="Título 43">
            <a:extLst>
              <a:ext uri="{FF2B5EF4-FFF2-40B4-BE49-F238E27FC236}">
                <a16:creationId xmlns:a16="http://schemas.microsoft.com/office/drawing/2014/main" id="{91252E30-EFA9-C1B7-3F58-CDC7A9C46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0250" y="2382405"/>
            <a:ext cx="7464634" cy="1325563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16" name="Título 43">
            <a:extLst>
              <a:ext uri="{FF2B5EF4-FFF2-40B4-BE49-F238E27FC236}">
                <a16:creationId xmlns:a16="http://schemas.microsoft.com/office/drawing/2014/main" id="{1897F5B8-5336-EFDA-417E-A2732A5A9E5C}"/>
              </a:ext>
            </a:extLst>
          </p:cNvPr>
          <p:cNvSpPr txBox="1">
            <a:spLocks/>
          </p:cNvSpPr>
          <p:nvPr userDrawn="1"/>
        </p:nvSpPr>
        <p:spPr>
          <a:xfrm>
            <a:off x="1530251" y="3963745"/>
            <a:ext cx="371686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000" dirty="0">
                <a:solidFill>
                  <a:schemeClr val="tx2"/>
                </a:solidFill>
                <a:latin typeface="+mn-lt"/>
              </a:rPr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287666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a Livre: Forma 1">
            <a:extLst>
              <a:ext uri="{FF2B5EF4-FFF2-40B4-BE49-F238E27FC236}">
                <a16:creationId xmlns:a16="http://schemas.microsoft.com/office/drawing/2014/main" id="{39A3AA64-9098-BFD9-1E8A-07C27DAC1933}"/>
              </a:ext>
            </a:extLst>
          </p:cNvPr>
          <p:cNvSpPr/>
          <p:nvPr userDrawn="1"/>
        </p:nvSpPr>
        <p:spPr>
          <a:xfrm>
            <a:off x="2273301" y="1785"/>
            <a:ext cx="9918700" cy="6854430"/>
          </a:xfrm>
          <a:custGeom>
            <a:avLst/>
            <a:gdLst>
              <a:gd name="connsiteX0" fmla="*/ 0 w 12185652"/>
              <a:gd name="connsiteY0" fmla="*/ 0 h 6854430"/>
              <a:gd name="connsiteX1" fmla="*/ 12185652 w 12185652"/>
              <a:gd name="connsiteY1" fmla="*/ 0 h 6854430"/>
              <a:gd name="connsiteX2" fmla="*/ 12185652 w 12185652"/>
              <a:gd name="connsiteY2" fmla="*/ 6854430 h 6854430"/>
              <a:gd name="connsiteX3" fmla="*/ 0 w 12185652"/>
              <a:gd name="connsiteY3" fmla="*/ 6854430 h 6854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5652" h="6854430">
                <a:moveTo>
                  <a:pt x="0" y="0"/>
                </a:moveTo>
                <a:lnTo>
                  <a:pt x="12185652" y="0"/>
                </a:lnTo>
                <a:lnTo>
                  <a:pt x="12185652" y="6854430"/>
                </a:lnTo>
                <a:lnTo>
                  <a:pt x="0" y="6854430"/>
                </a:lnTo>
                <a:close/>
              </a:path>
            </a:pathLst>
          </a:custGeom>
          <a:solidFill>
            <a:srgbClr val="240059"/>
          </a:solidFill>
          <a:ln w="6342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E25833B8-5C3E-6A77-722F-0DCA6CD5DF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19128"/>
          <a:stretch/>
        </p:blipFill>
        <p:spPr>
          <a:xfrm rot="10800000">
            <a:off x="0" y="-1"/>
            <a:ext cx="5511800" cy="6858352"/>
          </a:xfrm>
          <a:prstGeom prst="rect">
            <a:avLst/>
          </a:prstGeom>
        </p:spPr>
      </p:pic>
      <p:grpSp>
        <p:nvGrpSpPr>
          <p:cNvPr id="6" name="Gráfico 4">
            <a:extLst>
              <a:ext uri="{FF2B5EF4-FFF2-40B4-BE49-F238E27FC236}">
                <a16:creationId xmlns:a16="http://schemas.microsoft.com/office/drawing/2014/main" id="{C25138AD-907F-0EA0-85B2-6AEA7756FDF9}"/>
              </a:ext>
            </a:extLst>
          </p:cNvPr>
          <p:cNvGrpSpPr/>
          <p:nvPr userDrawn="1"/>
        </p:nvGrpSpPr>
        <p:grpSpPr>
          <a:xfrm>
            <a:off x="10274154" y="6231636"/>
            <a:ext cx="1412774" cy="288012"/>
            <a:chOff x="10274154" y="6231636"/>
            <a:chExt cx="1412774" cy="288012"/>
          </a:xfrm>
        </p:grpSpPr>
        <p:sp>
          <p:nvSpPr>
            <p:cNvPr id="8" name="Forma Livre: Forma 7">
              <a:extLst>
                <a:ext uri="{FF2B5EF4-FFF2-40B4-BE49-F238E27FC236}">
                  <a16:creationId xmlns:a16="http://schemas.microsoft.com/office/drawing/2014/main" id="{E7079D11-25B0-9DBD-ADE2-7F6ED205E142}"/>
                </a:ext>
              </a:extLst>
            </p:cNvPr>
            <p:cNvSpPr/>
            <p:nvPr/>
          </p:nvSpPr>
          <p:spPr>
            <a:xfrm>
              <a:off x="10761771" y="6231636"/>
              <a:ext cx="199159" cy="287949"/>
            </a:xfrm>
            <a:custGeom>
              <a:avLst/>
              <a:gdLst>
                <a:gd name="connsiteX0" fmla="*/ 104276 w 199159"/>
                <a:gd name="connsiteY0" fmla="*/ 287949 h 287949"/>
                <a:gd name="connsiteX1" fmla="*/ 0 w 199159"/>
                <a:gd name="connsiteY1" fmla="*/ 287949 h 287949"/>
                <a:gd name="connsiteX2" fmla="*/ 94946 w 199159"/>
                <a:gd name="connsiteY2" fmla="*/ 0 h 287949"/>
                <a:gd name="connsiteX3" fmla="*/ 199159 w 199159"/>
                <a:gd name="connsiteY3" fmla="*/ 0 h 287949"/>
                <a:gd name="connsiteX4" fmla="*/ 104276 w 199159"/>
                <a:gd name="connsiteY4" fmla="*/ 287949 h 287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9159" h="287949">
                  <a:moveTo>
                    <a:pt x="104276" y="287949"/>
                  </a:moveTo>
                  <a:lnTo>
                    <a:pt x="0" y="287949"/>
                  </a:lnTo>
                  <a:lnTo>
                    <a:pt x="94946" y="0"/>
                  </a:lnTo>
                  <a:lnTo>
                    <a:pt x="199159" y="0"/>
                  </a:lnTo>
                  <a:lnTo>
                    <a:pt x="104276" y="287949"/>
                  </a:lnTo>
                  <a:close/>
                </a:path>
              </a:pathLst>
            </a:custGeom>
            <a:solidFill>
              <a:srgbClr val="D1D1D1"/>
            </a:solidFill>
            <a:ln w="6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" name="Forma Livre: Forma 9">
              <a:extLst>
                <a:ext uri="{FF2B5EF4-FFF2-40B4-BE49-F238E27FC236}">
                  <a16:creationId xmlns:a16="http://schemas.microsoft.com/office/drawing/2014/main" id="{11B64046-835A-58FC-5D7C-30FE078266BA}"/>
                </a:ext>
              </a:extLst>
            </p:cNvPr>
            <p:cNvSpPr/>
            <p:nvPr/>
          </p:nvSpPr>
          <p:spPr>
            <a:xfrm>
              <a:off x="11045278" y="6231636"/>
              <a:ext cx="343420" cy="288012"/>
            </a:xfrm>
            <a:custGeom>
              <a:avLst/>
              <a:gdLst>
                <a:gd name="connsiteX0" fmla="*/ 199413 w 343420"/>
                <a:gd name="connsiteY0" fmla="*/ 0 h 288012"/>
                <a:gd name="connsiteX1" fmla="*/ 144007 w 343420"/>
                <a:gd name="connsiteY1" fmla="*/ 0 h 288012"/>
                <a:gd name="connsiteX2" fmla="*/ 0 w 343420"/>
                <a:gd name="connsiteY2" fmla="*/ 144007 h 288012"/>
                <a:gd name="connsiteX3" fmla="*/ 144007 w 343420"/>
                <a:gd name="connsiteY3" fmla="*/ 288013 h 288012"/>
                <a:gd name="connsiteX4" fmla="*/ 199413 w 343420"/>
                <a:gd name="connsiteY4" fmla="*/ 288013 h 288012"/>
                <a:gd name="connsiteX5" fmla="*/ 343420 w 343420"/>
                <a:gd name="connsiteY5" fmla="*/ 144007 h 288012"/>
                <a:gd name="connsiteX6" fmla="*/ 199413 w 343420"/>
                <a:gd name="connsiteY6" fmla="*/ 0 h 288012"/>
                <a:gd name="connsiteX7" fmla="*/ 192813 w 343420"/>
                <a:gd name="connsiteY7" fmla="*/ 203792 h 288012"/>
                <a:gd name="connsiteX8" fmla="*/ 150608 w 343420"/>
                <a:gd name="connsiteY8" fmla="*/ 203792 h 288012"/>
                <a:gd name="connsiteX9" fmla="*/ 90758 w 343420"/>
                <a:gd name="connsiteY9" fmla="*/ 143943 h 288012"/>
                <a:gd name="connsiteX10" fmla="*/ 150608 w 343420"/>
                <a:gd name="connsiteY10" fmla="*/ 84094 h 288012"/>
                <a:gd name="connsiteX11" fmla="*/ 192813 w 343420"/>
                <a:gd name="connsiteY11" fmla="*/ 84094 h 288012"/>
                <a:gd name="connsiteX12" fmla="*/ 252662 w 343420"/>
                <a:gd name="connsiteY12" fmla="*/ 143943 h 288012"/>
                <a:gd name="connsiteX13" fmla="*/ 192813 w 343420"/>
                <a:gd name="connsiteY13" fmla="*/ 203792 h 288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3420" h="288012">
                  <a:moveTo>
                    <a:pt x="199413" y="0"/>
                  </a:moveTo>
                  <a:lnTo>
                    <a:pt x="144007" y="0"/>
                  </a:lnTo>
                  <a:cubicBezTo>
                    <a:pt x="64483" y="0"/>
                    <a:pt x="0" y="64482"/>
                    <a:pt x="0" y="144007"/>
                  </a:cubicBezTo>
                  <a:cubicBezTo>
                    <a:pt x="0" y="223530"/>
                    <a:pt x="64483" y="288013"/>
                    <a:pt x="144007" y="288013"/>
                  </a:cubicBezTo>
                  <a:lnTo>
                    <a:pt x="199413" y="288013"/>
                  </a:lnTo>
                  <a:cubicBezTo>
                    <a:pt x="278938" y="288013"/>
                    <a:pt x="343420" y="223530"/>
                    <a:pt x="343420" y="144007"/>
                  </a:cubicBezTo>
                  <a:cubicBezTo>
                    <a:pt x="343420" y="64482"/>
                    <a:pt x="278938" y="0"/>
                    <a:pt x="199413" y="0"/>
                  </a:cubicBezTo>
                  <a:moveTo>
                    <a:pt x="192813" y="203792"/>
                  </a:moveTo>
                  <a:lnTo>
                    <a:pt x="150608" y="203792"/>
                  </a:lnTo>
                  <a:cubicBezTo>
                    <a:pt x="117541" y="203792"/>
                    <a:pt x="90758" y="177009"/>
                    <a:pt x="90758" y="143943"/>
                  </a:cubicBezTo>
                  <a:cubicBezTo>
                    <a:pt x="90758" y="110877"/>
                    <a:pt x="117541" y="84094"/>
                    <a:pt x="150608" y="84094"/>
                  </a:cubicBezTo>
                  <a:lnTo>
                    <a:pt x="192813" y="84094"/>
                  </a:lnTo>
                  <a:cubicBezTo>
                    <a:pt x="225879" y="84094"/>
                    <a:pt x="252662" y="110877"/>
                    <a:pt x="252662" y="143943"/>
                  </a:cubicBezTo>
                  <a:cubicBezTo>
                    <a:pt x="252662" y="177009"/>
                    <a:pt x="225879" y="203792"/>
                    <a:pt x="192813" y="203792"/>
                  </a:cubicBezTo>
                </a:path>
              </a:pathLst>
            </a:custGeom>
            <a:solidFill>
              <a:srgbClr val="FFFFFF"/>
            </a:solidFill>
            <a:ln w="6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" name="Forma Livre: Forma 10">
              <a:extLst>
                <a:ext uri="{FF2B5EF4-FFF2-40B4-BE49-F238E27FC236}">
                  <a16:creationId xmlns:a16="http://schemas.microsoft.com/office/drawing/2014/main" id="{18377022-B4C8-EF5D-18DD-A0CF0B1B94B4}"/>
                </a:ext>
              </a:extLst>
            </p:cNvPr>
            <p:cNvSpPr/>
            <p:nvPr/>
          </p:nvSpPr>
          <p:spPr>
            <a:xfrm>
              <a:off x="11409705" y="6231636"/>
              <a:ext cx="277223" cy="288012"/>
            </a:xfrm>
            <a:custGeom>
              <a:avLst/>
              <a:gdLst>
                <a:gd name="connsiteX0" fmla="*/ 150607 w 277223"/>
                <a:gd name="connsiteY0" fmla="*/ 84157 h 288012"/>
                <a:gd name="connsiteX1" fmla="*/ 277224 w 277223"/>
                <a:gd name="connsiteY1" fmla="*/ 84157 h 288012"/>
                <a:gd name="connsiteX2" fmla="*/ 277224 w 277223"/>
                <a:gd name="connsiteY2" fmla="*/ 0 h 288012"/>
                <a:gd name="connsiteX3" fmla="*/ 144007 w 277223"/>
                <a:gd name="connsiteY3" fmla="*/ 0 h 288012"/>
                <a:gd name="connsiteX4" fmla="*/ 0 w 277223"/>
                <a:gd name="connsiteY4" fmla="*/ 144007 h 288012"/>
                <a:gd name="connsiteX5" fmla="*/ 144007 w 277223"/>
                <a:gd name="connsiteY5" fmla="*/ 288013 h 288012"/>
                <a:gd name="connsiteX6" fmla="*/ 277224 w 277223"/>
                <a:gd name="connsiteY6" fmla="*/ 288013 h 288012"/>
                <a:gd name="connsiteX7" fmla="*/ 277224 w 277223"/>
                <a:gd name="connsiteY7" fmla="*/ 203856 h 288012"/>
                <a:gd name="connsiteX8" fmla="*/ 150607 w 277223"/>
                <a:gd name="connsiteY8" fmla="*/ 203856 h 288012"/>
                <a:gd name="connsiteX9" fmla="*/ 90758 w 277223"/>
                <a:gd name="connsiteY9" fmla="*/ 144007 h 288012"/>
                <a:gd name="connsiteX10" fmla="*/ 150607 w 277223"/>
                <a:gd name="connsiteY10" fmla="*/ 84157 h 288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7223" h="288012">
                  <a:moveTo>
                    <a:pt x="150607" y="84157"/>
                  </a:moveTo>
                  <a:lnTo>
                    <a:pt x="277224" y="84157"/>
                  </a:lnTo>
                  <a:lnTo>
                    <a:pt x="277224" y="0"/>
                  </a:lnTo>
                  <a:lnTo>
                    <a:pt x="144007" y="0"/>
                  </a:lnTo>
                  <a:cubicBezTo>
                    <a:pt x="64483" y="0"/>
                    <a:pt x="0" y="64482"/>
                    <a:pt x="0" y="144007"/>
                  </a:cubicBezTo>
                  <a:cubicBezTo>
                    <a:pt x="0" y="223530"/>
                    <a:pt x="64483" y="288013"/>
                    <a:pt x="144007" y="288013"/>
                  </a:cubicBezTo>
                  <a:lnTo>
                    <a:pt x="277224" y="288013"/>
                  </a:lnTo>
                  <a:lnTo>
                    <a:pt x="277224" y="203856"/>
                  </a:lnTo>
                  <a:lnTo>
                    <a:pt x="150607" y="203856"/>
                  </a:lnTo>
                  <a:cubicBezTo>
                    <a:pt x="117541" y="203856"/>
                    <a:pt x="90758" y="177073"/>
                    <a:pt x="90758" y="144007"/>
                  </a:cubicBezTo>
                  <a:cubicBezTo>
                    <a:pt x="90758" y="110940"/>
                    <a:pt x="117541" y="84157"/>
                    <a:pt x="150607" y="84157"/>
                  </a:cubicBezTo>
                </a:path>
              </a:pathLst>
            </a:custGeom>
            <a:solidFill>
              <a:srgbClr val="FFFFFF"/>
            </a:solidFill>
            <a:ln w="6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" name="Forma Livre: Forma 12">
              <a:extLst>
                <a:ext uri="{FF2B5EF4-FFF2-40B4-BE49-F238E27FC236}">
                  <a16:creationId xmlns:a16="http://schemas.microsoft.com/office/drawing/2014/main" id="{CF4D8C6E-952B-43AA-7080-2BBBE333C570}"/>
                </a:ext>
              </a:extLst>
            </p:cNvPr>
            <p:cNvSpPr/>
            <p:nvPr/>
          </p:nvSpPr>
          <p:spPr>
            <a:xfrm>
              <a:off x="10274154" y="6231636"/>
              <a:ext cx="276842" cy="288012"/>
            </a:xfrm>
            <a:custGeom>
              <a:avLst/>
              <a:gdLst>
                <a:gd name="connsiteX0" fmla="*/ 150608 w 276842"/>
                <a:gd name="connsiteY0" fmla="*/ 84157 h 288012"/>
                <a:gd name="connsiteX1" fmla="*/ 276843 w 276842"/>
                <a:gd name="connsiteY1" fmla="*/ 84157 h 288012"/>
                <a:gd name="connsiteX2" fmla="*/ 276843 w 276842"/>
                <a:gd name="connsiteY2" fmla="*/ 0 h 288012"/>
                <a:gd name="connsiteX3" fmla="*/ 144007 w 276842"/>
                <a:gd name="connsiteY3" fmla="*/ 0 h 288012"/>
                <a:gd name="connsiteX4" fmla="*/ 0 w 276842"/>
                <a:gd name="connsiteY4" fmla="*/ 144007 h 288012"/>
                <a:gd name="connsiteX5" fmla="*/ 144007 w 276842"/>
                <a:gd name="connsiteY5" fmla="*/ 288013 h 288012"/>
                <a:gd name="connsiteX6" fmla="*/ 276843 w 276842"/>
                <a:gd name="connsiteY6" fmla="*/ 288013 h 288012"/>
                <a:gd name="connsiteX7" fmla="*/ 276843 w 276842"/>
                <a:gd name="connsiteY7" fmla="*/ 203856 h 288012"/>
                <a:gd name="connsiteX8" fmla="*/ 150608 w 276842"/>
                <a:gd name="connsiteY8" fmla="*/ 203856 h 288012"/>
                <a:gd name="connsiteX9" fmla="*/ 90758 w 276842"/>
                <a:gd name="connsiteY9" fmla="*/ 144007 h 288012"/>
                <a:gd name="connsiteX10" fmla="*/ 150608 w 276842"/>
                <a:gd name="connsiteY10" fmla="*/ 84157 h 288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6842" h="288012">
                  <a:moveTo>
                    <a:pt x="150608" y="84157"/>
                  </a:moveTo>
                  <a:lnTo>
                    <a:pt x="276843" y="84157"/>
                  </a:lnTo>
                  <a:lnTo>
                    <a:pt x="276843" y="0"/>
                  </a:lnTo>
                  <a:lnTo>
                    <a:pt x="144007" y="0"/>
                  </a:lnTo>
                  <a:cubicBezTo>
                    <a:pt x="64483" y="0"/>
                    <a:pt x="0" y="64482"/>
                    <a:pt x="0" y="144007"/>
                  </a:cubicBezTo>
                  <a:cubicBezTo>
                    <a:pt x="0" y="223530"/>
                    <a:pt x="64483" y="288013"/>
                    <a:pt x="144007" y="288013"/>
                  </a:cubicBezTo>
                  <a:lnTo>
                    <a:pt x="276843" y="288013"/>
                  </a:lnTo>
                  <a:lnTo>
                    <a:pt x="276843" y="203856"/>
                  </a:lnTo>
                  <a:lnTo>
                    <a:pt x="150608" y="203856"/>
                  </a:lnTo>
                  <a:cubicBezTo>
                    <a:pt x="117541" y="203856"/>
                    <a:pt x="90758" y="177073"/>
                    <a:pt x="90758" y="144007"/>
                  </a:cubicBezTo>
                  <a:cubicBezTo>
                    <a:pt x="90758" y="110940"/>
                    <a:pt x="117541" y="84157"/>
                    <a:pt x="150608" y="84157"/>
                  </a:cubicBezTo>
                </a:path>
              </a:pathLst>
            </a:custGeom>
            <a:solidFill>
              <a:srgbClr val="FFFFFF"/>
            </a:solidFill>
            <a:ln w="6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" name="Forma Livre: Forma 14">
              <a:extLst>
                <a:ext uri="{FF2B5EF4-FFF2-40B4-BE49-F238E27FC236}">
                  <a16:creationId xmlns:a16="http://schemas.microsoft.com/office/drawing/2014/main" id="{14B95BA4-7414-7508-D394-368D67D2D3B0}"/>
                </a:ext>
              </a:extLst>
            </p:cNvPr>
            <p:cNvSpPr/>
            <p:nvPr/>
          </p:nvSpPr>
          <p:spPr>
            <a:xfrm>
              <a:off x="10856717" y="6231636"/>
              <a:ext cx="199095" cy="287949"/>
            </a:xfrm>
            <a:custGeom>
              <a:avLst/>
              <a:gdLst>
                <a:gd name="connsiteX0" fmla="*/ 94884 w 199095"/>
                <a:gd name="connsiteY0" fmla="*/ 287949 h 287949"/>
                <a:gd name="connsiteX1" fmla="*/ 199096 w 199095"/>
                <a:gd name="connsiteY1" fmla="*/ 287949 h 287949"/>
                <a:gd name="connsiteX2" fmla="*/ 104213 w 199095"/>
                <a:gd name="connsiteY2" fmla="*/ 0 h 287949"/>
                <a:gd name="connsiteX3" fmla="*/ 0 w 199095"/>
                <a:gd name="connsiteY3" fmla="*/ 0 h 287949"/>
                <a:gd name="connsiteX4" fmla="*/ 94884 w 199095"/>
                <a:gd name="connsiteY4" fmla="*/ 287949 h 287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9095" h="287949">
                  <a:moveTo>
                    <a:pt x="94884" y="287949"/>
                  </a:moveTo>
                  <a:lnTo>
                    <a:pt x="199096" y="287949"/>
                  </a:lnTo>
                  <a:lnTo>
                    <a:pt x="104213" y="0"/>
                  </a:lnTo>
                  <a:lnTo>
                    <a:pt x="0" y="0"/>
                  </a:lnTo>
                  <a:lnTo>
                    <a:pt x="94884" y="287949"/>
                  </a:lnTo>
                  <a:close/>
                </a:path>
              </a:pathLst>
            </a:custGeom>
            <a:solidFill>
              <a:srgbClr val="FFFFFF"/>
            </a:solidFill>
            <a:ln w="6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" name="Forma Livre: Forma 15">
              <a:extLst>
                <a:ext uri="{FF2B5EF4-FFF2-40B4-BE49-F238E27FC236}">
                  <a16:creationId xmlns:a16="http://schemas.microsoft.com/office/drawing/2014/main" id="{392AC9A4-5B65-B111-E38C-FC3FB446D140}"/>
                </a:ext>
              </a:extLst>
            </p:cNvPr>
            <p:cNvSpPr/>
            <p:nvPr/>
          </p:nvSpPr>
          <p:spPr>
            <a:xfrm>
              <a:off x="10856654" y="6231636"/>
              <a:ext cx="104276" cy="158159"/>
            </a:xfrm>
            <a:custGeom>
              <a:avLst/>
              <a:gdLst>
                <a:gd name="connsiteX0" fmla="*/ 0 w 104276"/>
                <a:gd name="connsiteY0" fmla="*/ 0 h 158159"/>
                <a:gd name="connsiteX1" fmla="*/ 104277 w 104276"/>
                <a:gd name="connsiteY1" fmla="*/ 0 h 158159"/>
                <a:gd name="connsiteX2" fmla="*/ 52170 w 104276"/>
                <a:gd name="connsiteY2" fmla="*/ 158160 h 158159"/>
                <a:gd name="connsiteX3" fmla="*/ 0 w 104276"/>
                <a:gd name="connsiteY3" fmla="*/ 0 h 158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276" h="158159">
                  <a:moveTo>
                    <a:pt x="0" y="0"/>
                  </a:moveTo>
                  <a:lnTo>
                    <a:pt x="104277" y="0"/>
                  </a:lnTo>
                  <a:lnTo>
                    <a:pt x="52170" y="158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E3E3"/>
            </a:solidFill>
            <a:ln w="6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7" name="Forma Livre: Forma 16">
              <a:extLst>
                <a:ext uri="{FF2B5EF4-FFF2-40B4-BE49-F238E27FC236}">
                  <a16:creationId xmlns:a16="http://schemas.microsoft.com/office/drawing/2014/main" id="{C8AEFE99-FADB-BD3E-50D9-08A273FB31BA}"/>
                </a:ext>
              </a:extLst>
            </p:cNvPr>
            <p:cNvSpPr/>
            <p:nvPr/>
          </p:nvSpPr>
          <p:spPr>
            <a:xfrm>
              <a:off x="10666888" y="6231636"/>
              <a:ext cx="199159" cy="287949"/>
            </a:xfrm>
            <a:custGeom>
              <a:avLst/>
              <a:gdLst>
                <a:gd name="connsiteX0" fmla="*/ 94884 w 199159"/>
                <a:gd name="connsiteY0" fmla="*/ 287949 h 287949"/>
                <a:gd name="connsiteX1" fmla="*/ 199159 w 199159"/>
                <a:gd name="connsiteY1" fmla="*/ 287949 h 287949"/>
                <a:gd name="connsiteX2" fmla="*/ 104213 w 199159"/>
                <a:gd name="connsiteY2" fmla="*/ 0 h 287949"/>
                <a:gd name="connsiteX3" fmla="*/ 0 w 199159"/>
                <a:gd name="connsiteY3" fmla="*/ 0 h 287949"/>
                <a:gd name="connsiteX4" fmla="*/ 94884 w 199159"/>
                <a:gd name="connsiteY4" fmla="*/ 287949 h 287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9159" h="287949">
                  <a:moveTo>
                    <a:pt x="94884" y="287949"/>
                  </a:moveTo>
                  <a:lnTo>
                    <a:pt x="199159" y="287949"/>
                  </a:lnTo>
                  <a:lnTo>
                    <a:pt x="104213" y="0"/>
                  </a:lnTo>
                  <a:lnTo>
                    <a:pt x="0" y="0"/>
                  </a:lnTo>
                  <a:lnTo>
                    <a:pt x="94884" y="287949"/>
                  </a:lnTo>
                  <a:close/>
                </a:path>
              </a:pathLst>
            </a:custGeom>
            <a:solidFill>
              <a:srgbClr val="AEAEAE"/>
            </a:solidFill>
            <a:ln w="6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8" name="Forma Livre: Forma 17">
              <a:extLst>
                <a:ext uri="{FF2B5EF4-FFF2-40B4-BE49-F238E27FC236}">
                  <a16:creationId xmlns:a16="http://schemas.microsoft.com/office/drawing/2014/main" id="{8F88B0D6-DEA8-8D93-B477-36A0B21BCF8C}"/>
                </a:ext>
              </a:extLst>
            </p:cNvPr>
            <p:cNvSpPr/>
            <p:nvPr/>
          </p:nvSpPr>
          <p:spPr>
            <a:xfrm>
              <a:off x="10761771" y="6361426"/>
              <a:ext cx="104275" cy="158159"/>
            </a:xfrm>
            <a:custGeom>
              <a:avLst/>
              <a:gdLst>
                <a:gd name="connsiteX0" fmla="*/ 104276 w 104275"/>
                <a:gd name="connsiteY0" fmla="*/ 158160 h 158159"/>
                <a:gd name="connsiteX1" fmla="*/ 0 w 104275"/>
                <a:gd name="connsiteY1" fmla="*/ 158160 h 158159"/>
                <a:gd name="connsiteX2" fmla="*/ 52170 w 104275"/>
                <a:gd name="connsiteY2" fmla="*/ 0 h 158159"/>
                <a:gd name="connsiteX3" fmla="*/ 104276 w 104275"/>
                <a:gd name="connsiteY3" fmla="*/ 158160 h 158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275" h="158159">
                  <a:moveTo>
                    <a:pt x="104276" y="158160"/>
                  </a:moveTo>
                  <a:lnTo>
                    <a:pt x="0" y="158160"/>
                  </a:lnTo>
                  <a:lnTo>
                    <a:pt x="52170" y="0"/>
                  </a:lnTo>
                  <a:lnTo>
                    <a:pt x="104276" y="158160"/>
                  </a:lnTo>
                  <a:close/>
                </a:path>
              </a:pathLst>
            </a:custGeom>
            <a:solidFill>
              <a:srgbClr val="BFBFBF"/>
            </a:solidFill>
            <a:ln w="6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" name="Forma Livre: Forma 18">
              <a:extLst>
                <a:ext uri="{FF2B5EF4-FFF2-40B4-BE49-F238E27FC236}">
                  <a16:creationId xmlns:a16="http://schemas.microsoft.com/office/drawing/2014/main" id="{D1D6DC55-35A9-785E-080E-28F92B33D2C2}"/>
                </a:ext>
              </a:extLst>
            </p:cNvPr>
            <p:cNvSpPr/>
            <p:nvPr/>
          </p:nvSpPr>
          <p:spPr>
            <a:xfrm>
              <a:off x="10572005" y="6231636"/>
              <a:ext cx="199095" cy="287949"/>
            </a:xfrm>
            <a:custGeom>
              <a:avLst/>
              <a:gdLst>
                <a:gd name="connsiteX0" fmla="*/ 104213 w 199095"/>
                <a:gd name="connsiteY0" fmla="*/ 287949 h 287949"/>
                <a:gd name="connsiteX1" fmla="*/ 0 w 199095"/>
                <a:gd name="connsiteY1" fmla="*/ 287949 h 287949"/>
                <a:gd name="connsiteX2" fmla="*/ 94883 w 199095"/>
                <a:gd name="connsiteY2" fmla="*/ 0 h 287949"/>
                <a:gd name="connsiteX3" fmla="*/ 199096 w 199095"/>
                <a:gd name="connsiteY3" fmla="*/ 0 h 287949"/>
                <a:gd name="connsiteX4" fmla="*/ 104213 w 199095"/>
                <a:gd name="connsiteY4" fmla="*/ 287949 h 287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9095" h="287949">
                  <a:moveTo>
                    <a:pt x="104213" y="287949"/>
                  </a:moveTo>
                  <a:lnTo>
                    <a:pt x="0" y="287949"/>
                  </a:lnTo>
                  <a:lnTo>
                    <a:pt x="94883" y="0"/>
                  </a:lnTo>
                  <a:lnTo>
                    <a:pt x="199096" y="0"/>
                  </a:lnTo>
                  <a:lnTo>
                    <a:pt x="104213" y="287949"/>
                  </a:lnTo>
                  <a:close/>
                </a:path>
              </a:pathLst>
            </a:custGeom>
            <a:solidFill>
              <a:srgbClr val="71AE38"/>
            </a:solidFill>
            <a:ln w="6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" name="Forma Livre: Forma 19">
              <a:extLst>
                <a:ext uri="{FF2B5EF4-FFF2-40B4-BE49-F238E27FC236}">
                  <a16:creationId xmlns:a16="http://schemas.microsoft.com/office/drawing/2014/main" id="{3BF771D9-7D7A-3CB0-A0D1-B002A11F4A6C}"/>
                </a:ext>
              </a:extLst>
            </p:cNvPr>
            <p:cNvSpPr/>
            <p:nvPr/>
          </p:nvSpPr>
          <p:spPr>
            <a:xfrm>
              <a:off x="10666888" y="6231636"/>
              <a:ext cx="104276" cy="158159"/>
            </a:xfrm>
            <a:custGeom>
              <a:avLst/>
              <a:gdLst>
                <a:gd name="connsiteX0" fmla="*/ 0 w 104276"/>
                <a:gd name="connsiteY0" fmla="*/ 0 h 158159"/>
                <a:gd name="connsiteX1" fmla="*/ 104277 w 104276"/>
                <a:gd name="connsiteY1" fmla="*/ 0 h 158159"/>
                <a:gd name="connsiteX2" fmla="*/ 52107 w 104276"/>
                <a:gd name="connsiteY2" fmla="*/ 158160 h 158159"/>
                <a:gd name="connsiteX3" fmla="*/ 0 w 104276"/>
                <a:gd name="connsiteY3" fmla="*/ 0 h 158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276" h="158159">
                  <a:moveTo>
                    <a:pt x="0" y="0"/>
                  </a:moveTo>
                  <a:lnTo>
                    <a:pt x="104277" y="0"/>
                  </a:lnTo>
                  <a:lnTo>
                    <a:pt x="52107" y="158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D902E"/>
            </a:solidFill>
            <a:ln w="63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23" name="Título 43">
            <a:extLst>
              <a:ext uri="{FF2B5EF4-FFF2-40B4-BE49-F238E27FC236}">
                <a16:creationId xmlns:a16="http://schemas.microsoft.com/office/drawing/2014/main" id="{63EEFC27-42DC-C819-C386-11D7F9CC9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0250" y="2382405"/>
            <a:ext cx="7464634" cy="1325563"/>
          </a:xfrm>
        </p:spPr>
        <p:txBody>
          <a:bodyPr>
            <a:noAutofit/>
          </a:bodyPr>
          <a:lstStyle>
            <a:lvl1pPr>
              <a:defRPr sz="6000">
                <a:solidFill>
                  <a:schemeClr val="bg2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24" name="Título 43">
            <a:extLst>
              <a:ext uri="{FF2B5EF4-FFF2-40B4-BE49-F238E27FC236}">
                <a16:creationId xmlns:a16="http://schemas.microsoft.com/office/drawing/2014/main" id="{A02A9277-5AD0-08D7-BFEF-386075EFCC29}"/>
              </a:ext>
            </a:extLst>
          </p:cNvPr>
          <p:cNvSpPr txBox="1">
            <a:spLocks/>
          </p:cNvSpPr>
          <p:nvPr userDrawn="1"/>
        </p:nvSpPr>
        <p:spPr>
          <a:xfrm>
            <a:off x="1530251" y="3963745"/>
            <a:ext cx="371686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000" dirty="0">
                <a:solidFill>
                  <a:schemeClr val="accent2"/>
                </a:solidFill>
                <a:latin typeface="+mn-lt"/>
              </a:rPr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2802106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áfico 6">
            <a:extLst>
              <a:ext uri="{FF2B5EF4-FFF2-40B4-BE49-F238E27FC236}">
                <a16:creationId xmlns:a16="http://schemas.microsoft.com/office/drawing/2014/main" id="{6C062F75-A362-FFDF-E83D-0B7E4A9BF5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5303" r="68666" b="5303"/>
          <a:stretch/>
        </p:blipFill>
        <p:spPr>
          <a:xfrm>
            <a:off x="8755458" y="-1"/>
            <a:ext cx="3436542" cy="685800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929AE18-69A7-42D5-B7D9-46CDD5577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3300"/>
            <a:ext cx="10515600" cy="687388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89DDD91-20AE-4D18-A79A-6FA720CCA3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689475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A3E507A5-3053-33CF-BDCC-8C61A96714A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60400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06370AD9-F89A-868E-8556-19B14A05EA0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991012" y="208279"/>
            <a:ext cx="1316622" cy="269242"/>
          </a:xfrm>
          <a:prstGeom prst="rect">
            <a:avLst/>
          </a:prstGeom>
        </p:spPr>
      </p:pic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F4619BE4-8C46-AAF8-36C3-2E87B8D92CF6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342900"/>
            <a:ext cx="9563100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1339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áfico 6">
            <a:extLst>
              <a:ext uri="{FF2B5EF4-FFF2-40B4-BE49-F238E27FC236}">
                <a16:creationId xmlns:a16="http://schemas.microsoft.com/office/drawing/2014/main" id="{6C062F75-A362-FFDF-E83D-0B7E4A9BF5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5303" r="68666" b="5303"/>
          <a:stretch/>
        </p:blipFill>
        <p:spPr>
          <a:xfrm>
            <a:off x="8755458" y="-1"/>
            <a:ext cx="3436542" cy="685800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929AE18-69A7-42D5-B7D9-46CDD5577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3300"/>
            <a:ext cx="10515600" cy="687388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89DDD91-20AE-4D18-A79A-6FA720CCA3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206875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C8068CC-4110-429C-BB9E-21B0E09BE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2524B-60D7-4123-9D19-269CEDE95100}" type="datetimeFigureOut">
              <a:rPr lang="pt-BR" smtClean="0"/>
              <a:t>06/01/2025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F245B51-5934-4EAE-98AC-AD23F1E4E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3C6FFCE-F33E-4CCB-A194-3D30CE912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CB35E-B6AB-45D9-991E-9B5FA313E2AA}" type="slidenum">
              <a:rPr lang="pt-BR" smtClean="0"/>
              <a:t>‹nº›</a:t>
            </a:fld>
            <a:endParaRPr lang="pt-BR"/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123CAFDE-CAD3-34E2-AAB3-AFFCBE88AA0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0800000" flipH="1">
            <a:off x="0" y="6197600"/>
            <a:ext cx="12192000" cy="660400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22C8D2A3-2C00-6622-6199-54F0A8FE11C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991012" y="6399529"/>
            <a:ext cx="1316622" cy="269242"/>
          </a:xfrm>
          <a:prstGeom prst="rect">
            <a:avLst/>
          </a:prstGeom>
        </p:spPr>
      </p:pic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31FAC271-DF0E-A5CA-E81B-EE2CD4564FB7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534150"/>
            <a:ext cx="9563100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7960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13578427-A97A-CDB5-3BFD-6DE3D2BBB279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534150"/>
            <a:ext cx="10731260" cy="0"/>
          </a:xfrm>
          <a:prstGeom prst="line">
            <a:avLst/>
          </a:prstGeom>
          <a:ln w="12700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áfico 11">
            <a:extLst>
              <a:ext uri="{FF2B5EF4-FFF2-40B4-BE49-F238E27FC236}">
                <a16:creationId xmlns:a16="http://schemas.microsoft.com/office/drawing/2014/main" id="{F5F936FC-9134-DAD0-7B16-8D0A57BFD5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972803" y="6453128"/>
            <a:ext cx="792413" cy="16204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929AE18-69A7-42D5-B7D9-46CDD5577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3300"/>
            <a:ext cx="10515600" cy="687388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89DDD91-20AE-4D18-A79A-6FA720CCA3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144076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LARES CMOC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13578427-A97A-CDB5-3BFD-6DE3D2BBB279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534150"/>
            <a:ext cx="10731260" cy="0"/>
          </a:xfrm>
          <a:prstGeom prst="line">
            <a:avLst/>
          </a:prstGeom>
          <a:ln w="12700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áfico 11">
            <a:extLst>
              <a:ext uri="{FF2B5EF4-FFF2-40B4-BE49-F238E27FC236}">
                <a16:creationId xmlns:a16="http://schemas.microsoft.com/office/drawing/2014/main" id="{F5F936FC-9134-DAD0-7B16-8D0A57BFD5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972803" y="6453128"/>
            <a:ext cx="792413" cy="162044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214" y="606924"/>
            <a:ext cx="10065795" cy="5515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312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7D2F71CD-5EE9-47C4-827E-36D755280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D69CB4C-C034-4623-BEB6-25DA8BF0D1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C03D935-D6A3-4021-BFB6-71134796B6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E2524B-60D7-4123-9D19-269CEDE95100}" type="datetimeFigureOut">
              <a:rPr lang="pt-BR" smtClean="0"/>
              <a:t>06/01/2025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F2A7F87-A8A7-49F7-9D34-0A8A5775F7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DBB921F-A86C-48E7-AF79-A2B52ABBFD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CCB35E-B6AB-45D9-991E-9B5FA313E2A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248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9" r:id="rId2"/>
    <p:sldLayoutId id="2147483670" r:id="rId3"/>
    <p:sldLayoutId id="2147483671" r:id="rId4"/>
    <p:sldLayoutId id="2147483672" r:id="rId5"/>
    <p:sldLayoutId id="2147483650" r:id="rId6"/>
    <p:sldLayoutId id="2147483660" r:id="rId7"/>
    <p:sldLayoutId id="2147483661" r:id="rId8"/>
    <p:sldLayoutId id="2147483673" r:id="rId9"/>
    <p:sldLayoutId id="2147483674" r:id="rId10"/>
    <p:sldLayoutId id="2147483663" r:id="rId11"/>
    <p:sldLayoutId id="2147483651" r:id="rId12"/>
    <p:sldLayoutId id="2147483662" r:id="rId13"/>
    <p:sldLayoutId id="2147483652" r:id="rId14"/>
    <p:sldLayoutId id="2147483664" r:id="rId15"/>
    <p:sldLayoutId id="2147483654" r:id="rId16"/>
    <p:sldLayoutId id="2147483656" r:id="rId17"/>
    <p:sldLayoutId id="2147483665" r:id="rId18"/>
    <p:sldLayoutId id="2147483667" r:id="rId19"/>
    <p:sldLayoutId id="2147483668" r:id="rId20"/>
    <p:sldLayoutId id="2147483657" r:id="rId21"/>
    <p:sldLayoutId id="2147483658" r:id="rId22"/>
    <p:sldLayoutId id="2147483659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B9D388CC-5000-FB79-52C9-0C396E6AC4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3D03FFC2-CDB0-929A-EEE7-CA0AF6D28E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5292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82546921-C409-9F9F-EA92-503BBE539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pt-BR"/>
          </a:p>
        </p:txBody>
      </p:sp>
      <p:graphicFrame>
        <p:nvGraphicFramePr>
          <p:cNvPr id="2" name="Espaço Reservado para Conteúdo 1">
            <a:extLst>
              <a:ext uri="{FF2B5EF4-FFF2-40B4-BE49-F238E27FC236}">
                <a16:creationId xmlns:a16="http://schemas.microsoft.com/office/drawing/2014/main" id="{F40179E6-75CF-DA9B-68A1-F184C3E8FD1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41930847"/>
              </p:ext>
            </p:extLst>
          </p:nvPr>
        </p:nvGraphicFramePr>
        <p:xfrm>
          <a:off x="838200" y="1825625"/>
          <a:ext cx="10515600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1718131511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183717315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69830726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872677620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3275679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84325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29329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77700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61218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03396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40981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58235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29961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25419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42608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41916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B87FA4AC-5704-301C-EDFA-AB6AE8CBD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A073A78F-89E3-83F5-437E-ABC2DCF396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56197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EC67EBE5-DDCA-A3F6-11B0-8AE8862A8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29464460-E118-0ECB-7391-A8D75F4E04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65708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97491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9603A16D-1FCA-CD42-7DDD-7A8B84AF4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40BF1D0-7714-3AE9-108E-D834826245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785693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ACE84438-89AA-3198-3474-CA54E5969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EA9F4471-961A-6E34-A951-ADFE04DC644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98D565C3-FD45-089D-5E01-F34702A0492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048339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C95F233D-0B50-2014-C649-44BFBF435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8308D0DE-24D3-3776-7574-0CF95D5A743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18EEABD5-F27F-AB6F-2DFE-F8B11D97D8D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77914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C3B56A21-AC18-32D9-C226-F3FAAABF9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70522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EC13054F-F919-68BC-8F72-1AD1FFE35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F224BF9-AB53-6241-617D-75C8D85205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61B8E64-1917-DFF3-104C-BFA5DEB27AF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53769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4358D9DE-61B8-9C66-F50E-9B5607F20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DC313AD0-E92C-DFAE-1E77-BDE76F072AC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" name="Forma Livre: Forma 9">
            <a:extLst>
              <a:ext uri="{FF2B5EF4-FFF2-40B4-BE49-F238E27FC236}">
                <a16:creationId xmlns:a16="http://schemas.microsoft.com/office/drawing/2014/main" id="{82409A85-A300-8CAD-E9E6-E98A66C13891}"/>
              </a:ext>
            </a:extLst>
          </p:cNvPr>
          <p:cNvSpPr/>
          <p:nvPr/>
        </p:nvSpPr>
        <p:spPr>
          <a:xfrm>
            <a:off x="5225824" y="1411287"/>
            <a:ext cx="1916811" cy="3044094"/>
          </a:xfrm>
          <a:custGeom>
            <a:avLst/>
            <a:gdLst>
              <a:gd name="connsiteX0" fmla="*/ 179927 w 1916811"/>
              <a:gd name="connsiteY0" fmla="*/ 0 h 3044094"/>
              <a:gd name="connsiteX1" fmla="*/ 0 w 1916811"/>
              <a:gd name="connsiteY1" fmla="*/ 179927 h 3044094"/>
              <a:gd name="connsiteX2" fmla="*/ 645890 w 1916811"/>
              <a:gd name="connsiteY2" fmla="*/ 2864168 h 3044094"/>
              <a:gd name="connsiteX3" fmla="*/ 825818 w 1916811"/>
              <a:gd name="connsiteY3" fmla="*/ 3044095 h 3044094"/>
              <a:gd name="connsiteX4" fmla="*/ 1736884 w 1916811"/>
              <a:gd name="connsiteY4" fmla="*/ 3044095 h 3044094"/>
              <a:gd name="connsiteX5" fmla="*/ 1916811 w 1916811"/>
              <a:gd name="connsiteY5" fmla="*/ 2864168 h 3044094"/>
              <a:gd name="connsiteX6" fmla="*/ 1916811 w 1916811"/>
              <a:gd name="connsiteY6" fmla="*/ 179927 h 3044094"/>
              <a:gd name="connsiteX7" fmla="*/ 1736884 w 1916811"/>
              <a:gd name="connsiteY7" fmla="*/ 0 h 3044094"/>
              <a:gd name="connsiteX8" fmla="*/ 179927 w 1916811"/>
              <a:gd name="connsiteY8" fmla="*/ 0 h 3044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16811" h="3044094">
                <a:moveTo>
                  <a:pt x="179927" y="0"/>
                </a:moveTo>
                <a:cubicBezTo>
                  <a:pt x="80582" y="0"/>
                  <a:pt x="0" y="80582"/>
                  <a:pt x="0" y="179927"/>
                </a:cubicBezTo>
                <a:lnTo>
                  <a:pt x="645890" y="2864168"/>
                </a:lnTo>
                <a:cubicBezTo>
                  <a:pt x="645890" y="2963513"/>
                  <a:pt x="726472" y="3044095"/>
                  <a:pt x="825818" y="3044095"/>
                </a:cubicBezTo>
                <a:lnTo>
                  <a:pt x="1736884" y="3044095"/>
                </a:lnTo>
                <a:cubicBezTo>
                  <a:pt x="1836230" y="3044095"/>
                  <a:pt x="1916811" y="2963513"/>
                  <a:pt x="1916811" y="2864168"/>
                </a:cubicBezTo>
                <a:lnTo>
                  <a:pt x="1916811" y="179927"/>
                </a:lnTo>
                <a:cubicBezTo>
                  <a:pt x="1916811" y="80582"/>
                  <a:pt x="1836230" y="0"/>
                  <a:pt x="1736884" y="0"/>
                </a:cubicBezTo>
                <a:lnTo>
                  <a:pt x="179927" y="0"/>
                </a:lnTo>
                <a:close/>
              </a:path>
            </a:pathLst>
          </a:custGeom>
          <a:gradFill>
            <a:gsLst>
              <a:gs pos="0">
                <a:srgbClr val="6D8AD3"/>
              </a:gs>
              <a:gs pos="50000">
                <a:srgbClr val="365EC2"/>
              </a:gs>
              <a:gs pos="100000">
                <a:srgbClr val="0033B2"/>
              </a:gs>
            </a:gsLst>
            <a:lin ang="7165751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1" name="Forma Livre: Forma 10">
            <a:extLst>
              <a:ext uri="{FF2B5EF4-FFF2-40B4-BE49-F238E27FC236}">
                <a16:creationId xmlns:a16="http://schemas.microsoft.com/office/drawing/2014/main" id="{2AFD17D8-AAEB-AD14-757A-2778E6F36256}"/>
              </a:ext>
            </a:extLst>
          </p:cNvPr>
          <p:cNvSpPr/>
          <p:nvPr/>
        </p:nvSpPr>
        <p:spPr>
          <a:xfrm>
            <a:off x="7473477" y="2362200"/>
            <a:ext cx="1017616" cy="998505"/>
          </a:xfrm>
          <a:custGeom>
            <a:avLst/>
            <a:gdLst>
              <a:gd name="connsiteX0" fmla="*/ 163163 w 1017616"/>
              <a:gd name="connsiteY0" fmla="*/ 0 h 998505"/>
              <a:gd name="connsiteX1" fmla="*/ 0 w 1017616"/>
              <a:gd name="connsiteY1" fmla="*/ 163163 h 998505"/>
              <a:gd name="connsiteX2" fmla="*/ 0 w 1017616"/>
              <a:gd name="connsiteY2" fmla="*/ 835343 h 998505"/>
              <a:gd name="connsiteX3" fmla="*/ 163163 w 1017616"/>
              <a:gd name="connsiteY3" fmla="*/ 998506 h 998505"/>
              <a:gd name="connsiteX4" fmla="*/ 851821 w 1017616"/>
              <a:gd name="connsiteY4" fmla="*/ 998506 h 998505"/>
              <a:gd name="connsiteX5" fmla="*/ 1014984 w 1017616"/>
              <a:gd name="connsiteY5" fmla="*/ 835343 h 998505"/>
              <a:gd name="connsiteX6" fmla="*/ 867537 w 1017616"/>
              <a:gd name="connsiteY6" fmla="*/ 163163 h 998505"/>
              <a:gd name="connsiteX7" fmla="*/ 704374 w 1017616"/>
              <a:gd name="connsiteY7" fmla="*/ 0 h 998505"/>
              <a:gd name="connsiteX8" fmla="*/ 163068 w 1017616"/>
              <a:gd name="connsiteY8" fmla="*/ 0 h 998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7616" h="998505">
                <a:moveTo>
                  <a:pt x="163163" y="0"/>
                </a:moveTo>
                <a:cubicBezTo>
                  <a:pt x="73057" y="0"/>
                  <a:pt x="0" y="73057"/>
                  <a:pt x="0" y="163163"/>
                </a:cubicBezTo>
                <a:lnTo>
                  <a:pt x="0" y="835343"/>
                </a:lnTo>
                <a:cubicBezTo>
                  <a:pt x="0" y="925449"/>
                  <a:pt x="73057" y="998506"/>
                  <a:pt x="163163" y="998506"/>
                </a:cubicBezTo>
                <a:lnTo>
                  <a:pt x="851821" y="998506"/>
                </a:lnTo>
                <a:cubicBezTo>
                  <a:pt x="941927" y="998506"/>
                  <a:pt x="1034510" y="923258"/>
                  <a:pt x="1014984" y="835343"/>
                </a:cubicBezTo>
                <a:cubicBezTo>
                  <a:pt x="965454" y="612267"/>
                  <a:pt x="950405" y="549307"/>
                  <a:pt x="867537" y="163163"/>
                </a:cubicBezTo>
                <a:cubicBezTo>
                  <a:pt x="848678" y="75057"/>
                  <a:pt x="794480" y="0"/>
                  <a:pt x="704374" y="0"/>
                </a:cubicBezTo>
                <a:lnTo>
                  <a:pt x="163068" y="0"/>
                </a:lnTo>
                <a:close/>
              </a:path>
            </a:pathLst>
          </a:custGeom>
          <a:gradFill>
            <a:gsLst>
              <a:gs pos="0">
                <a:srgbClr val="F39F00"/>
              </a:gs>
              <a:gs pos="50000">
                <a:srgbClr val="F6BA49"/>
              </a:gs>
              <a:gs pos="100000">
                <a:srgbClr val="FAD692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2" name="Forma Livre: Forma 11">
            <a:extLst>
              <a:ext uri="{FF2B5EF4-FFF2-40B4-BE49-F238E27FC236}">
                <a16:creationId xmlns:a16="http://schemas.microsoft.com/office/drawing/2014/main" id="{7F61FABD-7873-DFC3-605F-07EC1F8FF874}"/>
              </a:ext>
            </a:extLst>
          </p:cNvPr>
          <p:cNvSpPr/>
          <p:nvPr/>
        </p:nvSpPr>
        <p:spPr>
          <a:xfrm>
            <a:off x="8589895" y="1562100"/>
            <a:ext cx="3025322" cy="3044094"/>
          </a:xfrm>
          <a:custGeom>
            <a:avLst/>
            <a:gdLst>
              <a:gd name="connsiteX0" fmla="*/ 169347 w 3025322"/>
              <a:gd name="connsiteY0" fmla="*/ 0 h 3044094"/>
              <a:gd name="connsiteX1" fmla="*/ 4469 w 3025322"/>
              <a:gd name="connsiteY1" fmla="*/ 207740 h 3044094"/>
              <a:gd name="connsiteX2" fmla="*/ 654169 w 3025322"/>
              <a:gd name="connsiteY2" fmla="*/ 2860262 h 3044094"/>
              <a:gd name="connsiteX3" fmla="*/ 895723 w 3025322"/>
              <a:gd name="connsiteY3" fmla="*/ 3044095 h 3044094"/>
              <a:gd name="connsiteX4" fmla="*/ 2834918 w 3025322"/>
              <a:gd name="connsiteY4" fmla="*/ 3044095 h 3044094"/>
              <a:gd name="connsiteX5" fmla="*/ 3025323 w 3025322"/>
              <a:gd name="connsiteY5" fmla="*/ 2853690 h 3044094"/>
              <a:gd name="connsiteX6" fmla="*/ 3025323 w 3025322"/>
              <a:gd name="connsiteY6" fmla="*/ 190405 h 3044094"/>
              <a:gd name="connsiteX7" fmla="*/ 2835014 w 3025322"/>
              <a:gd name="connsiteY7" fmla="*/ 0 h 3044094"/>
              <a:gd name="connsiteX8" fmla="*/ 169347 w 3025322"/>
              <a:gd name="connsiteY8" fmla="*/ 0 h 3044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25322" h="3044094">
                <a:moveTo>
                  <a:pt x="169347" y="0"/>
                </a:moveTo>
                <a:cubicBezTo>
                  <a:pt x="60381" y="0"/>
                  <a:pt x="-20201" y="101537"/>
                  <a:pt x="4469" y="207740"/>
                </a:cubicBezTo>
                <a:cubicBezTo>
                  <a:pt x="225259" y="1157573"/>
                  <a:pt x="466051" y="2180368"/>
                  <a:pt x="654169" y="2860262"/>
                </a:cubicBezTo>
                <a:cubicBezTo>
                  <a:pt x="684268" y="2968943"/>
                  <a:pt x="783043" y="3044095"/>
                  <a:pt x="895723" y="3044095"/>
                </a:cubicBezTo>
                <a:lnTo>
                  <a:pt x="2834918" y="3044095"/>
                </a:lnTo>
                <a:cubicBezTo>
                  <a:pt x="2940074" y="3044095"/>
                  <a:pt x="3025323" y="2958846"/>
                  <a:pt x="3025323" y="2853690"/>
                </a:cubicBezTo>
                <a:lnTo>
                  <a:pt x="3025323" y="190405"/>
                </a:lnTo>
                <a:cubicBezTo>
                  <a:pt x="3025323" y="85249"/>
                  <a:pt x="2940169" y="0"/>
                  <a:pt x="2835014" y="0"/>
                </a:cubicBezTo>
                <a:lnTo>
                  <a:pt x="169347" y="0"/>
                </a:lnTo>
                <a:close/>
              </a:path>
            </a:pathLst>
          </a:custGeom>
          <a:gradFill>
            <a:gsLst>
              <a:gs pos="0">
                <a:srgbClr val="301971"/>
              </a:gs>
              <a:gs pos="50000">
                <a:srgbClr val="4D3A85"/>
              </a:gs>
              <a:gs pos="100000">
                <a:srgbClr val="6B5B9A"/>
              </a:gs>
            </a:gsLst>
            <a:lin ang="18691913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3" name="Forma Livre: Forma 12">
            <a:extLst>
              <a:ext uri="{FF2B5EF4-FFF2-40B4-BE49-F238E27FC236}">
                <a16:creationId xmlns:a16="http://schemas.microsoft.com/office/drawing/2014/main" id="{F4E25995-C2C6-3369-A83F-0ED42FE32FBD}"/>
              </a:ext>
            </a:extLst>
          </p:cNvPr>
          <p:cNvSpPr/>
          <p:nvPr/>
        </p:nvSpPr>
        <p:spPr>
          <a:xfrm>
            <a:off x="7731946" y="4455381"/>
            <a:ext cx="1490688" cy="1916715"/>
          </a:xfrm>
          <a:custGeom>
            <a:avLst/>
            <a:gdLst>
              <a:gd name="connsiteX0" fmla="*/ 180785 w 1490688"/>
              <a:gd name="connsiteY0" fmla="*/ 0 h 1916715"/>
              <a:gd name="connsiteX1" fmla="*/ 0 w 1490688"/>
              <a:gd name="connsiteY1" fmla="*/ 180785 h 1916715"/>
              <a:gd name="connsiteX2" fmla="*/ 0 w 1490688"/>
              <a:gd name="connsiteY2" fmla="*/ 1735931 h 1916715"/>
              <a:gd name="connsiteX3" fmla="*/ 180785 w 1490688"/>
              <a:gd name="connsiteY3" fmla="*/ 1916716 h 1916715"/>
              <a:gd name="connsiteX4" fmla="*/ 1306639 w 1490688"/>
              <a:gd name="connsiteY4" fmla="*/ 1916716 h 1916715"/>
              <a:gd name="connsiteX5" fmla="*/ 1487424 w 1490688"/>
              <a:gd name="connsiteY5" fmla="*/ 1735931 h 1916715"/>
              <a:gd name="connsiteX6" fmla="*/ 1113092 w 1490688"/>
              <a:gd name="connsiteY6" fmla="*/ 180785 h 1916715"/>
              <a:gd name="connsiteX7" fmla="*/ 932307 w 1490688"/>
              <a:gd name="connsiteY7" fmla="*/ 0 h 1916715"/>
              <a:gd name="connsiteX8" fmla="*/ 180785 w 1490688"/>
              <a:gd name="connsiteY8" fmla="*/ 0 h 1916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90688" h="1916715">
                <a:moveTo>
                  <a:pt x="180785" y="0"/>
                </a:moveTo>
                <a:cubicBezTo>
                  <a:pt x="80963" y="0"/>
                  <a:pt x="0" y="80963"/>
                  <a:pt x="0" y="180785"/>
                </a:cubicBezTo>
                <a:lnTo>
                  <a:pt x="0" y="1735931"/>
                </a:lnTo>
                <a:cubicBezTo>
                  <a:pt x="0" y="1835753"/>
                  <a:pt x="80963" y="1916716"/>
                  <a:pt x="180785" y="1916716"/>
                </a:cubicBezTo>
                <a:lnTo>
                  <a:pt x="1306639" y="1916716"/>
                </a:lnTo>
                <a:cubicBezTo>
                  <a:pt x="1406462" y="1916716"/>
                  <a:pt x="1510570" y="1833086"/>
                  <a:pt x="1487424" y="1735931"/>
                </a:cubicBezTo>
                <a:cubicBezTo>
                  <a:pt x="1341787" y="1125284"/>
                  <a:pt x="1211580" y="616077"/>
                  <a:pt x="1113092" y="180785"/>
                </a:cubicBezTo>
                <a:cubicBezTo>
                  <a:pt x="1091089" y="83439"/>
                  <a:pt x="1032129" y="0"/>
                  <a:pt x="932307" y="0"/>
                </a:cubicBezTo>
                <a:lnTo>
                  <a:pt x="180785" y="0"/>
                </a:lnTo>
                <a:close/>
              </a:path>
            </a:pathLst>
          </a:custGeom>
          <a:gradFill>
            <a:gsLst>
              <a:gs pos="0">
                <a:srgbClr val="8EDBCB"/>
              </a:gs>
              <a:gs pos="50000">
                <a:srgbClr val="47C4AB"/>
              </a:gs>
              <a:gs pos="100000">
                <a:srgbClr val="00AE8B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31376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67" y="1961278"/>
            <a:ext cx="6490855" cy="279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547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4358D9DE-61B8-9C66-F50E-9B5607F20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DC313AD0-E92C-DFAE-1E77-BDE76F072AC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1" name="Forma Livre: Forma 10">
            <a:extLst>
              <a:ext uri="{FF2B5EF4-FFF2-40B4-BE49-F238E27FC236}">
                <a16:creationId xmlns:a16="http://schemas.microsoft.com/office/drawing/2014/main" id="{2AFD17D8-AAEB-AD14-757A-2778E6F36256}"/>
              </a:ext>
            </a:extLst>
          </p:cNvPr>
          <p:cNvSpPr/>
          <p:nvPr/>
        </p:nvSpPr>
        <p:spPr>
          <a:xfrm>
            <a:off x="5626100" y="762000"/>
            <a:ext cx="5765799" cy="5613400"/>
          </a:xfrm>
          <a:custGeom>
            <a:avLst/>
            <a:gdLst>
              <a:gd name="connsiteX0" fmla="*/ 163163 w 1017616"/>
              <a:gd name="connsiteY0" fmla="*/ 0 h 998505"/>
              <a:gd name="connsiteX1" fmla="*/ 0 w 1017616"/>
              <a:gd name="connsiteY1" fmla="*/ 163163 h 998505"/>
              <a:gd name="connsiteX2" fmla="*/ 0 w 1017616"/>
              <a:gd name="connsiteY2" fmla="*/ 835343 h 998505"/>
              <a:gd name="connsiteX3" fmla="*/ 163163 w 1017616"/>
              <a:gd name="connsiteY3" fmla="*/ 998506 h 998505"/>
              <a:gd name="connsiteX4" fmla="*/ 851821 w 1017616"/>
              <a:gd name="connsiteY4" fmla="*/ 998506 h 998505"/>
              <a:gd name="connsiteX5" fmla="*/ 1014984 w 1017616"/>
              <a:gd name="connsiteY5" fmla="*/ 835343 h 998505"/>
              <a:gd name="connsiteX6" fmla="*/ 867537 w 1017616"/>
              <a:gd name="connsiteY6" fmla="*/ 163163 h 998505"/>
              <a:gd name="connsiteX7" fmla="*/ 704374 w 1017616"/>
              <a:gd name="connsiteY7" fmla="*/ 0 h 998505"/>
              <a:gd name="connsiteX8" fmla="*/ 163068 w 1017616"/>
              <a:gd name="connsiteY8" fmla="*/ 0 h 998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7616" h="998505">
                <a:moveTo>
                  <a:pt x="163163" y="0"/>
                </a:moveTo>
                <a:cubicBezTo>
                  <a:pt x="73057" y="0"/>
                  <a:pt x="0" y="73057"/>
                  <a:pt x="0" y="163163"/>
                </a:cubicBezTo>
                <a:lnTo>
                  <a:pt x="0" y="835343"/>
                </a:lnTo>
                <a:cubicBezTo>
                  <a:pt x="0" y="925449"/>
                  <a:pt x="73057" y="998506"/>
                  <a:pt x="163163" y="998506"/>
                </a:cubicBezTo>
                <a:lnTo>
                  <a:pt x="851821" y="998506"/>
                </a:lnTo>
                <a:cubicBezTo>
                  <a:pt x="941927" y="998506"/>
                  <a:pt x="1034510" y="923258"/>
                  <a:pt x="1014984" y="835343"/>
                </a:cubicBezTo>
                <a:cubicBezTo>
                  <a:pt x="965454" y="612267"/>
                  <a:pt x="950405" y="549307"/>
                  <a:pt x="867537" y="163163"/>
                </a:cubicBezTo>
                <a:cubicBezTo>
                  <a:pt x="848678" y="75057"/>
                  <a:pt x="794480" y="0"/>
                  <a:pt x="704374" y="0"/>
                </a:cubicBezTo>
                <a:lnTo>
                  <a:pt x="163068" y="0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701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4358D9DE-61B8-9C66-F50E-9B5607F20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DC313AD0-E92C-DFAE-1E77-BDE76F072AC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 descr="Homem em cima de uma superfície de madeira&#10;&#10;Descrição gerada automaticamente com confiança baixa">
            <a:extLst>
              <a:ext uri="{FF2B5EF4-FFF2-40B4-BE49-F238E27FC236}">
                <a16:creationId xmlns:a16="http://schemas.microsoft.com/office/drawing/2014/main" id="{402A5334-5BAC-D3CE-7009-A50AFF0B729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8" t="1325" r="23717" b="3029"/>
          <a:stretch>
            <a:fillRect/>
          </a:stretch>
        </p:blipFill>
        <p:spPr>
          <a:xfrm>
            <a:off x="5626100" y="762000"/>
            <a:ext cx="5765798" cy="5613406"/>
          </a:xfrm>
          <a:custGeom>
            <a:avLst/>
            <a:gdLst>
              <a:gd name="connsiteX0" fmla="*/ 924480 w 5765798"/>
              <a:gd name="connsiteY0" fmla="*/ 0 h 5613406"/>
              <a:gd name="connsiteX1" fmla="*/ 3990974 w 5765798"/>
              <a:gd name="connsiteY1" fmla="*/ 0 h 5613406"/>
              <a:gd name="connsiteX2" fmla="*/ 4915454 w 5765798"/>
              <a:gd name="connsiteY2" fmla="*/ 917271 h 5613406"/>
              <a:gd name="connsiteX3" fmla="*/ 5750886 w 5765798"/>
              <a:gd name="connsiteY3" fmla="*/ 4696135 h 5613406"/>
              <a:gd name="connsiteX4" fmla="*/ 4826406 w 5765798"/>
              <a:gd name="connsiteY4" fmla="*/ 5613406 h 5613406"/>
              <a:gd name="connsiteX5" fmla="*/ 924480 w 5765798"/>
              <a:gd name="connsiteY5" fmla="*/ 5613406 h 5613406"/>
              <a:gd name="connsiteX6" fmla="*/ 0 w 5765798"/>
              <a:gd name="connsiteY6" fmla="*/ 4696135 h 5613406"/>
              <a:gd name="connsiteX7" fmla="*/ 0 w 5765798"/>
              <a:gd name="connsiteY7" fmla="*/ 917271 h 5613406"/>
              <a:gd name="connsiteX8" fmla="*/ 924480 w 5765798"/>
              <a:gd name="connsiteY8" fmla="*/ 0 h 5613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65798" h="5613406">
                <a:moveTo>
                  <a:pt x="924480" y="0"/>
                </a:moveTo>
                <a:lnTo>
                  <a:pt x="3990974" y="0"/>
                </a:lnTo>
                <a:cubicBezTo>
                  <a:pt x="4501514" y="0"/>
                  <a:pt x="4808598" y="421956"/>
                  <a:pt x="4915454" y="917271"/>
                </a:cubicBezTo>
                <a:cubicBezTo>
                  <a:pt x="5384982" y="3088097"/>
                  <a:pt x="5470250" y="3442046"/>
                  <a:pt x="5750886" y="4696135"/>
                </a:cubicBezTo>
                <a:cubicBezTo>
                  <a:pt x="5861520" y="5190376"/>
                  <a:pt x="5336946" y="5613406"/>
                  <a:pt x="4826406" y="5613406"/>
                </a:cubicBezTo>
                <a:lnTo>
                  <a:pt x="924480" y="5613406"/>
                </a:lnTo>
                <a:cubicBezTo>
                  <a:pt x="413940" y="5613406"/>
                  <a:pt x="0" y="5202694"/>
                  <a:pt x="0" y="4696135"/>
                </a:cubicBezTo>
                <a:lnTo>
                  <a:pt x="0" y="917271"/>
                </a:lnTo>
                <a:cubicBezTo>
                  <a:pt x="0" y="410712"/>
                  <a:pt x="413940" y="0"/>
                  <a:pt x="92448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947990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4358D9DE-61B8-9C66-F50E-9B5607F20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DC313AD0-E92C-DFAE-1E77-BDE76F072AC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3" name="Imagem 12" descr="Uma imagem contendo ao ar livre, grama, edifício, em pé&#10;&#10;Descrição gerada automaticamente">
            <a:extLst>
              <a:ext uri="{FF2B5EF4-FFF2-40B4-BE49-F238E27FC236}">
                <a16:creationId xmlns:a16="http://schemas.microsoft.com/office/drawing/2014/main" id="{577BAAE1-561F-4412-41EC-4DD24E005B4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16" t="1195" r="5799" b="65006"/>
          <a:stretch>
            <a:fillRect/>
          </a:stretch>
        </p:blipFill>
        <p:spPr>
          <a:xfrm>
            <a:off x="8473851" y="684212"/>
            <a:ext cx="3018730" cy="1900839"/>
          </a:xfrm>
          <a:custGeom>
            <a:avLst/>
            <a:gdLst>
              <a:gd name="connsiteX0" fmla="*/ 178428 w 3018730"/>
              <a:gd name="connsiteY0" fmla="*/ 0 h 1900839"/>
              <a:gd name="connsiteX1" fmla="*/ 2840302 w 3018730"/>
              <a:gd name="connsiteY1" fmla="*/ 0 h 1900839"/>
              <a:gd name="connsiteX2" fmla="*/ 3018730 w 3018730"/>
              <a:gd name="connsiteY2" fmla="*/ 178428 h 1900839"/>
              <a:gd name="connsiteX3" fmla="*/ 3018730 w 3018730"/>
              <a:gd name="connsiteY3" fmla="*/ 1081902 h 1900839"/>
              <a:gd name="connsiteX4" fmla="*/ 2840302 w 3018730"/>
              <a:gd name="connsiteY4" fmla="*/ 1260331 h 1900839"/>
              <a:gd name="connsiteX5" fmla="*/ 178428 w 3018730"/>
              <a:gd name="connsiteY5" fmla="*/ 1900839 h 1900839"/>
              <a:gd name="connsiteX6" fmla="*/ 0 w 3018730"/>
              <a:gd name="connsiteY6" fmla="*/ 1722411 h 1900839"/>
              <a:gd name="connsiteX7" fmla="*/ 0 w 3018730"/>
              <a:gd name="connsiteY7" fmla="*/ 178428 h 1900839"/>
              <a:gd name="connsiteX8" fmla="*/ 178428 w 3018730"/>
              <a:gd name="connsiteY8" fmla="*/ 0 h 1900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18730" h="1900839">
                <a:moveTo>
                  <a:pt x="178428" y="0"/>
                </a:moveTo>
                <a:lnTo>
                  <a:pt x="2840302" y="0"/>
                </a:lnTo>
                <a:cubicBezTo>
                  <a:pt x="2938819" y="0"/>
                  <a:pt x="3018730" y="79910"/>
                  <a:pt x="3018730" y="178428"/>
                </a:cubicBezTo>
                <a:lnTo>
                  <a:pt x="3018730" y="1081902"/>
                </a:lnTo>
                <a:cubicBezTo>
                  <a:pt x="3018730" y="1180420"/>
                  <a:pt x="2938819" y="1260331"/>
                  <a:pt x="2840302" y="1260331"/>
                </a:cubicBezTo>
                <a:lnTo>
                  <a:pt x="178428" y="1900839"/>
                </a:lnTo>
                <a:cubicBezTo>
                  <a:pt x="79911" y="1900839"/>
                  <a:pt x="0" y="1820929"/>
                  <a:pt x="0" y="1722411"/>
                </a:cubicBezTo>
                <a:lnTo>
                  <a:pt x="0" y="178428"/>
                </a:lnTo>
                <a:cubicBezTo>
                  <a:pt x="0" y="79910"/>
                  <a:pt x="79911" y="0"/>
                  <a:pt x="178428" y="0"/>
                </a:cubicBezTo>
                <a:close/>
              </a:path>
            </a:pathLst>
          </a:custGeom>
        </p:spPr>
      </p:pic>
      <p:pic>
        <p:nvPicPr>
          <p:cNvPr id="12" name="Imagem 11" descr="Uma imagem contendo ao ar livre, grama, edifício, em pé&#10;&#10;Descrição gerada automaticamente">
            <a:extLst>
              <a:ext uri="{FF2B5EF4-FFF2-40B4-BE49-F238E27FC236}">
                <a16:creationId xmlns:a16="http://schemas.microsoft.com/office/drawing/2014/main" id="{58864CB9-7B05-C8EA-5B88-92ABA4281E7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9" t="27464" r="5799" b="1195"/>
          <a:stretch>
            <a:fillRect/>
          </a:stretch>
        </p:blipFill>
        <p:spPr>
          <a:xfrm>
            <a:off x="5120826" y="2161613"/>
            <a:ext cx="6371754" cy="4012177"/>
          </a:xfrm>
          <a:custGeom>
            <a:avLst/>
            <a:gdLst>
              <a:gd name="connsiteX0" fmla="*/ 5995139 w 6371754"/>
              <a:gd name="connsiteY0" fmla="*/ 0 h 4012177"/>
              <a:gd name="connsiteX1" fmla="*/ 6371754 w 6371754"/>
              <a:gd name="connsiteY1" fmla="*/ 376614 h 4012177"/>
              <a:gd name="connsiteX2" fmla="*/ 6371754 w 6371754"/>
              <a:gd name="connsiteY2" fmla="*/ 3635562 h 4012177"/>
              <a:gd name="connsiteX3" fmla="*/ 5995139 w 6371754"/>
              <a:gd name="connsiteY3" fmla="*/ 4012177 h 4012177"/>
              <a:gd name="connsiteX4" fmla="*/ 376614 w 6371754"/>
              <a:gd name="connsiteY4" fmla="*/ 4012177 h 4012177"/>
              <a:gd name="connsiteX5" fmla="*/ 0 w 6371754"/>
              <a:gd name="connsiteY5" fmla="*/ 3635562 h 4012177"/>
              <a:gd name="connsiteX6" fmla="*/ 0 w 6371754"/>
              <a:gd name="connsiteY6" fmla="*/ 1728562 h 4012177"/>
              <a:gd name="connsiteX7" fmla="*/ 376614 w 6371754"/>
              <a:gd name="connsiteY7" fmla="*/ 1351946 h 4012177"/>
              <a:gd name="connsiteX8" fmla="*/ 5995139 w 6371754"/>
              <a:gd name="connsiteY8" fmla="*/ 0 h 4012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71754" h="4012177">
                <a:moveTo>
                  <a:pt x="5995139" y="0"/>
                </a:moveTo>
                <a:cubicBezTo>
                  <a:pt x="6203083" y="0"/>
                  <a:pt x="6371754" y="168670"/>
                  <a:pt x="6371754" y="376614"/>
                </a:cubicBezTo>
                <a:lnTo>
                  <a:pt x="6371754" y="3635562"/>
                </a:lnTo>
                <a:cubicBezTo>
                  <a:pt x="6371754" y="3843508"/>
                  <a:pt x="6203083" y="4012177"/>
                  <a:pt x="5995139" y="4012177"/>
                </a:cubicBezTo>
                <a:lnTo>
                  <a:pt x="376614" y="4012177"/>
                </a:lnTo>
                <a:cubicBezTo>
                  <a:pt x="168670" y="4012177"/>
                  <a:pt x="0" y="3843508"/>
                  <a:pt x="0" y="3635562"/>
                </a:cubicBezTo>
                <a:lnTo>
                  <a:pt x="0" y="1728562"/>
                </a:lnTo>
                <a:cubicBezTo>
                  <a:pt x="0" y="1520616"/>
                  <a:pt x="168670" y="1351946"/>
                  <a:pt x="376614" y="1351946"/>
                </a:cubicBezTo>
                <a:lnTo>
                  <a:pt x="5995139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85374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09BFFEE-9A01-D2C7-A2B4-08C2226BED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0727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C4F65B-806E-6C50-67AD-4EE271EC9A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55693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F3F4E4-2503-67BB-8ECB-8675A45202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42186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5C98A2-B87B-3344-FE78-D3B013241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Paleta de cores primária</a:t>
            </a:r>
          </a:p>
        </p:txBody>
      </p:sp>
      <p:sp>
        <p:nvSpPr>
          <p:cNvPr id="6" name="Forma Livre: Forma 5">
            <a:extLst>
              <a:ext uri="{FF2B5EF4-FFF2-40B4-BE49-F238E27FC236}">
                <a16:creationId xmlns:a16="http://schemas.microsoft.com/office/drawing/2014/main" id="{D7AF83F8-DC4E-7FA0-593C-D89BD96D9863}"/>
              </a:ext>
            </a:extLst>
          </p:cNvPr>
          <p:cNvSpPr/>
          <p:nvPr/>
        </p:nvSpPr>
        <p:spPr>
          <a:xfrm>
            <a:off x="930215" y="1849275"/>
            <a:ext cx="3764418" cy="3764417"/>
          </a:xfrm>
          <a:custGeom>
            <a:avLst/>
            <a:gdLst>
              <a:gd name="connsiteX0" fmla="*/ 0 w 3764418"/>
              <a:gd name="connsiteY0" fmla="*/ 0 h 3764417"/>
              <a:gd name="connsiteX1" fmla="*/ 3764418 w 3764418"/>
              <a:gd name="connsiteY1" fmla="*/ 0 h 3764417"/>
              <a:gd name="connsiteX2" fmla="*/ 3764418 w 3764418"/>
              <a:gd name="connsiteY2" fmla="*/ 3764418 h 3764417"/>
              <a:gd name="connsiteX3" fmla="*/ 0 w 3764418"/>
              <a:gd name="connsiteY3" fmla="*/ 3764418 h 3764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64418" h="3764417">
                <a:moveTo>
                  <a:pt x="0" y="0"/>
                </a:moveTo>
                <a:lnTo>
                  <a:pt x="3764418" y="0"/>
                </a:lnTo>
                <a:lnTo>
                  <a:pt x="3764418" y="3764418"/>
                </a:lnTo>
                <a:lnTo>
                  <a:pt x="0" y="3764418"/>
                </a:lnTo>
                <a:close/>
              </a:path>
            </a:pathLst>
          </a:custGeom>
          <a:solidFill>
            <a:srgbClr val="E0E0E0"/>
          </a:solidFill>
          <a:ln w="7122" cap="flat">
            <a:noFill/>
            <a:prstDash val="solid"/>
            <a:miter/>
          </a:ln>
        </p:spPr>
        <p:txBody>
          <a:bodyPr rtlCol="0" anchor="ctr"/>
          <a:lstStyle/>
          <a:p>
            <a:endParaRPr lang="pt-BR" sz="1500"/>
          </a:p>
        </p:txBody>
      </p:sp>
      <p:sp>
        <p:nvSpPr>
          <p:cNvPr id="7" name="Forma Livre: Forma 6">
            <a:extLst>
              <a:ext uri="{FF2B5EF4-FFF2-40B4-BE49-F238E27FC236}">
                <a16:creationId xmlns:a16="http://schemas.microsoft.com/office/drawing/2014/main" id="{91C737E7-3A62-F194-0527-4A0FAF3AE9A8}"/>
              </a:ext>
            </a:extLst>
          </p:cNvPr>
          <p:cNvSpPr/>
          <p:nvPr/>
        </p:nvSpPr>
        <p:spPr>
          <a:xfrm>
            <a:off x="4694633" y="1849275"/>
            <a:ext cx="2509635" cy="1882208"/>
          </a:xfrm>
          <a:custGeom>
            <a:avLst/>
            <a:gdLst>
              <a:gd name="connsiteX0" fmla="*/ 0 w 2509635"/>
              <a:gd name="connsiteY0" fmla="*/ 0 h 1882208"/>
              <a:gd name="connsiteX1" fmla="*/ 2509636 w 2509635"/>
              <a:gd name="connsiteY1" fmla="*/ 0 h 1882208"/>
              <a:gd name="connsiteX2" fmla="*/ 2509636 w 2509635"/>
              <a:gd name="connsiteY2" fmla="*/ 1882209 h 1882208"/>
              <a:gd name="connsiteX3" fmla="*/ 0 w 2509635"/>
              <a:gd name="connsiteY3" fmla="*/ 1882209 h 188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35" h="1882208">
                <a:moveTo>
                  <a:pt x="0" y="0"/>
                </a:moveTo>
                <a:lnTo>
                  <a:pt x="2509636" y="0"/>
                </a:lnTo>
                <a:lnTo>
                  <a:pt x="2509636" y="1882209"/>
                </a:lnTo>
                <a:lnTo>
                  <a:pt x="0" y="1882209"/>
                </a:lnTo>
                <a:close/>
              </a:path>
            </a:pathLst>
          </a:custGeom>
          <a:solidFill>
            <a:srgbClr val="210456"/>
          </a:solidFill>
          <a:ln w="7122" cap="flat">
            <a:noFill/>
            <a:prstDash val="solid"/>
            <a:miter/>
          </a:ln>
        </p:spPr>
        <p:txBody>
          <a:bodyPr rtlCol="0" anchor="ctr"/>
          <a:lstStyle/>
          <a:p>
            <a:endParaRPr lang="pt-BR" sz="1500"/>
          </a:p>
        </p:txBody>
      </p:sp>
      <p:sp>
        <p:nvSpPr>
          <p:cNvPr id="8" name="Forma Livre: Forma 7">
            <a:extLst>
              <a:ext uri="{FF2B5EF4-FFF2-40B4-BE49-F238E27FC236}">
                <a16:creationId xmlns:a16="http://schemas.microsoft.com/office/drawing/2014/main" id="{DDB061D4-4740-D010-ADBA-8E63D4198A6A}"/>
              </a:ext>
            </a:extLst>
          </p:cNvPr>
          <p:cNvSpPr/>
          <p:nvPr/>
        </p:nvSpPr>
        <p:spPr>
          <a:xfrm>
            <a:off x="4694633" y="3731483"/>
            <a:ext cx="2509635" cy="941140"/>
          </a:xfrm>
          <a:custGeom>
            <a:avLst/>
            <a:gdLst>
              <a:gd name="connsiteX0" fmla="*/ 0 w 2509635"/>
              <a:gd name="connsiteY0" fmla="*/ 0 h 941140"/>
              <a:gd name="connsiteX1" fmla="*/ 2509636 w 2509635"/>
              <a:gd name="connsiteY1" fmla="*/ 0 h 941140"/>
              <a:gd name="connsiteX2" fmla="*/ 2509636 w 2509635"/>
              <a:gd name="connsiteY2" fmla="*/ 941140 h 941140"/>
              <a:gd name="connsiteX3" fmla="*/ 0 w 2509635"/>
              <a:gd name="connsiteY3" fmla="*/ 941140 h 941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35" h="941140">
                <a:moveTo>
                  <a:pt x="0" y="0"/>
                </a:moveTo>
                <a:lnTo>
                  <a:pt x="2509636" y="0"/>
                </a:lnTo>
                <a:lnTo>
                  <a:pt x="2509636" y="941140"/>
                </a:lnTo>
                <a:lnTo>
                  <a:pt x="0" y="941140"/>
                </a:lnTo>
                <a:close/>
              </a:path>
            </a:pathLst>
          </a:custGeom>
          <a:solidFill>
            <a:srgbClr val="71B438"/>
          </a:solidFill>
          <a:ln w="7122" cap="flat">
            <a:noFill/>
            <a:prstDash val="solid"/>
            <a:miter/>
          </a:ln>
        </p:spPr>
        <p:txBody>
          <a:bodyPr rtlCol="0" anchor="ctr"/>
          <a:lstStyle/>
          <a:p>
            <a:endParaRPr lang="pt-BR" sz="1500"/>
          </a:p>
        </p:txBody>
      </p:sp>
      <p:sp>
        <p:nvSpPr>
          <p:cNvPr id="9" name="Forma Livre: Forma 8">
            <a:extLst>
              <a:ext uri="{FF2B5EF4-FFF2-40B4-BE49-F238E27FC236}">
                <a16:creationId xmlns:a16="http://schemas.microsoft.com/office/drawing/2014/main" id="{F8B54FB5-4BA1-81A0-C009-8878B2FA0844}"/>
              </a:ext>
            </a:extLst>
          </p:cNvPr>
          <p:cNvSpPr/>
          <p:nvPr/>
        </p:nvSpPr>
        <p:spPr>
          <a:xfrm rot="16200000">
            <a:off x="4474940" y="4892030"/>
            <a:ext cx="941140" cy="501898"/>
          </a:xfrm>
          <a:custGeom>
            <a:avLst/>
            <a:gdLst>
              <a:gd name="connsiteX0" fmla="*/ 0 w 941140"/>
              <a:gd name="connsiteY0" fmla="*/ 0 h 501898"/>
              <a:gd name="connsiteX1" fmla="*/ 941140 w 941140"/>
              <a:gd name="connsiteY1" fmla="*/ 0 h 501898"/>
              <a:gd name="connsiteX2" fmla="*/ 941140 w 941140"/>
              <a:gd name="connsiteY2" fmla="*/ 501899 h 501898"/>
              <a:gd name="connsiteX3" fmla="*/ 0 w 941140"/>
              <a:gd name="connsiteY3" fmla="*/ 501899 h 501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1140" h="501898">
                <a:moveTo>
                  <a:pt x="0" y="0"/>
                </a:moveTo>
                <a:lnTo>
                  <a:pt x="941140" y="0"/>
                </a:lnTo>
                <a:lnTo>
                  <a:pt x="941140" y="501899"/>
                </a:lnTo>
                <a:lnTo>
                  <a:pt x="0" y="501899"/>
                </a:lnTo>
                <a:close/>
              </a:path>
            </a:pathLst>
          </a:custGeom>
          <a:solidFill>
            <a:srgbClr val="0033B2"/>
          </a:solidFill>
          <a:ln w="7122" cap="flat">
            <a:noFill/>
            <a:prstDash val="solid"/>
            <a:miter/>
          </a:ln>
        </p:spPr>
        <p:txBody>
          <a:bodyPr rtlCol="0" anchor="ctr"/>
          <a:lstStyle/>
          <a:p>
            <a:endParaRPr lang="pt-BR" sz="1500"/>
          </a:p>
        </p:txBody>
      </p:sp>
      <p:sp>
        <p:nvSpPr>
          <p:cNvPr id="10" name="Forma Livre: Forma 9">
            <a:extLst>
              <a:ext uri="{FF2B5EF4-FFF2-40B4-BE49-F238E27FC236}">
                <a16:creationId xmlns:a16="http://schemas.microsoft.com/office/drawing/2014/main" id="{2CA41258-96EA-AF41-CCEB-BFAF85C1A6A7}"/>
              </a:ext>
            </a:extLst>
          </p:cNvPr>
          <p:cNvSpPr/>
          <p:nvPr/>
        </p:nvSpPr>
        <p:spPr>
          <a:xfrm rot="16200000">
            <a:off x="5980779" y="4892030"/>
            <a:ext cx="941140" cy="501898"/>
          </a:xfrm>
          <a:custGeom>
            <a:avLst/>
            <a:gdLst>
              <a:gd name="connsiteX0" fmla="*/ 0 w 941140"/>
              <a:gd name="connsiteY0" fmla="*/ 0 h 501898"/>
              <a:gd name="connsiteX1" fmla="*/ 941141 w 941140"/>
              <a:gd name="connsiteY1" fmla="*/ 0 h 501898"/>
              <a:gd name="connsiteX2" fmla="*/ 941141 w 941140"/>
              <a:gd name="connsiteY2" fmla="*/ 501899 h 501898"/>
              <a:gd name="connsiteX3" fmla="*/ 0 w 941140"/>
              <a:gd name="connsiteY3" fmla="*/ 501899 h 501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1140" h="501898">
                <a:moveTo>
                  <a:pt x="0" y="0"/>
                </a:moveTo>
                <a:lnTo>
                  <a:pt x="941141" y="0"/>
                </a:lnTo>
                <a:lnTo>
                  <a:pt x="941141" y="501899"/>
                </a:lnTo>
                <a:lnTo>
                  <a:pt x="0" y="501899"/>
                </a:lnTo>
                <a:close/>
              </a:path>
            </a:pathLst>
          </a:custGeom>
          <a:solidFill>
            <a:srgbClr val="D52043"/>
          </a:solidFill>
          <a:ln w="7122" cap="flat">
            <a:noFill/>
            <a:prstDash val="solid"/>
            <a:miter/>
          </a:ln>
        </p:spPr>
        <p:txBody>
          <a:bodyPr rtlCol="0" anchor="ctr"/>
          <a:lstStyle/>
          <a:p>
            <a:endParaRPr lang="pt-BR" sz="1500"/>
          </a:p>
        </p:txBody>
      </p:sp>
      <p:sp>
        <p:nvSpPr>
          <p:cNvPr id="11" name="Forma Livre: Forma 10">
            <a:extLst>
              <a:ext uri="{FF2B5EF4-FFF2-40B4-BE49-F238E27FC236}">
                <a16:creationId xmlns:a16="http://schemas.microsoft.com/office/drawing/2014/main" id="{9A4D68F8-B59F-9988-8DCC-E095B9B70594}"/>
              </a:ext>
            </a:extLst>
          </p:cNvPr>
          <p:cNvSpPr/>
          <p:nvPr/>
        </p:nvSpPr>
        <p:spPr>
          <a:xfrm rot="16200000">
            <a:off x="4976910" y="4892030"/>
            <a:ext cx="941140" cy="501898"/>
          </a:xfrm>
          <a:custGeom>
            <a:avLst/>
            <a:gdLst>
              <a:gd name="connsiteX0" fmla="*/ 0 w 941140"/>
              <a:gd name="connsiteY0" fmla="*/ 0 h 501898"/>
              <a:gd name="connsiteX1" fmla="*/ 941140 w 941140"/>
              <a:gd name="connsiteY1" fmla="*/ 0 h 501898"/>
              <a:gd name="connsiteX2" fmla="*/ 941140 w 941140"/>
              <a:gd name="connsiteY2" fmla="*/ 501899 h 501898"/>
              <a:gd name="connsiteX3" fmla="*/ 0 w 941140"/>
              <a:gd name="connsiteY3" fmla="*/ 501899 h 501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1140" h="501898">
                <a:moveTo>
                  <a:pt x="0" y="0"/>
                </a:moveTo>
                <a:lnTo>
                  <a:pt x="941140" y="0"/>
                </a:lnTo>
                <a:lnTo>
                  <a:pt x="941140" y="501899"/>
                </a:lnTo>
                <a:lnTo>
                  <a:pt x="0" y="501899"/>
                </a:lnTo>
                <a:close/>
              </a:path>
            </a:pathLst>
          </a:custGeom>
          <a:solidFill>
            <a:srgbClr val="F39F00"/>
          </a:solidFill>
          <a:ln w="7122" cap="flat">
            <a:noFill/>
            <a:prstDash val="solid"/>
            <a:miter/>
          </a:ln>
        </p:spPr>
        <p:txBody>
          <a:bodyPr rtlCol="0" anchor="ctr"/>
          <a:lstStyle/>
          <a:p>
            <a:endParaRPr lang="pt-BR" sz="1500"/>
          </a:p>
        </p:txBody>
      </p:sp>
      <p:sp>
        <p:nvSpPr>
          <p:cNvPr id="12" name="Forma Livre: Forma 11">
            <a:extLst>
              <a:ext uri="{FF2B5EF4-FFF2-40B4-BE49-F238E27FC236}">
                <a16:creationId xmlns:a16="http://schemas.microsoft.com/office/drawing/2014/main" id="{ED1E6B1B-FD9D-F7A3-EDB3-423CC2081165}"/>
              </a:ext>
            </a:extLst>
          </p:cNvPr>
          <p:cNvSpPr/>
          <p:nvPr/>
        </p:nvSpPr>
        <p:spPr>
          <a:xfrm rot="16200000">
            <a:off x="6482678" y="4892030"/>
            <a:ext cx="941140" cy="501898"/>
          </a:xfrm>
          <a:custGeom>
            <a:avLst/>
            <a:gdLst>
              <a:gd name="connsiteX0" fmla="*/ 0 w 941140"/>
              <a:gd name="connsiteY0" fmla="*/ 0 h 501898"/>
              <a:gd name="connsiteX1" fmla="*/ 941140 w 941140"/>
              <a:gd name="connsiteY1" fmla="*/ 0 h 501898"/>
              <a:gd name="connsiteX2" fmla="*/ 941140 w 941140"/>
              <a:gd name="connsiteY2" fmla="*/ 501899 h 501898"/>
              <a:gd name="connsiteX3" fmla="*/ 0 w 941140"/>
              <a:gd name="connsiteY3" fmla="*/ 501899 h 501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1140" h="501898">
                <a:moveTo>
                  <a:pt x="0" y="0"/>
                </a:moveTo>
                <a:lnTo>
                  <a:pt x="941140" y="0"/>
                </a:lnTo>
                <a:lnTo>
                  <a:pt x="941140" y="501899"/>
                </a:lnTo>
                <a:lnTo>
                  <a:pt x="0" y="501899"/>
                </a:lnTo>
                <a:close/>
              </a:path>
            </a:pathLst>
          </a:custGeom>
          <a:solidFill>
            <a:srgbClr val="00AE8C"/>
          </a:solidFill>
          <a:ln w="7122" cap="flat">
            <a:noFill/>
            <a:prstDash val="solid"/>
            <a:miter/>
          </a:ln>
        </p:spPr>
        <p:txBody>
          <a:bodyPr rtlCol="0" anchor="ctr"/>
          <a:lstStyle/>
          <a:p>
            <a:endParaRPr lang="pt-BR" sz="1500"/>
          </a:p>
        </p:txBody>
      </p:sp>
      <p:sp>
        <p:nvSpPr>
          <p:cNvPr id="13" name="Forma Livre: Forma 12">
            <a:extLst>
              <a:ext uri="{FF2B5EF4-FFF2-40B4-BE49-F238E27FC236}">
                <a16:creationId xmlns:a16="http://schemas.microsoft.com/office/drawing/2014/main" id="{972FDE98-81BD-D0BF-F0FF-988D7826D5C4}"/>
              </a:ext>
            </a:extLst>
          </p:cNvPr>
          <p:cNvSpPr/>
          <p:nvPr/>
        </p:nvSpPr>
        <p:spPr>
          <a:xfrm rot="16200000">
            <a:off x="5478809" y="4892030"/>
            <a:ext cx="941140" cy="501898"/>
          </a:xfrm>
          <a:custGeom>
            <a:avLst/>
            <a:gdLst>
              <a:gd name="connsiteX0" fmla="*/ 0 w 941140"/>
              <a:gd name="connsiteY0" fmla="*/ 0 h 501898"/>
              <a:gd name="connsiteX1" fmla="*/ 941140 w 941140"/>
              <a:gd name="connsiteY1" fmla="*/ 0 h 501898"/>
              <a:gd name="connsiteX2" fmla="*/ 941140 w 941140"/>
              <a:gd name="connsiteY2" fmla="*/ 501899 h 501898"/>
              <a:gd name="connsiteX3" fmla="*/ 0 w 941140"/>
              <a:gd name="connsiteY3" fmla="*/ 501899 h 501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1140" h="501898">
                <a:moveTo>
                  <a:pt x="0" y="0"/>
                </a:moveTo>
                <a:lnTo>
                  <a:pt x="941140" y="0"/>
                </a:lnTo>
                <a:lnTo>
                  <a:pt x="941140" y="501899"/>
                </a:lnTo>
                <a:lnTo>
                  <a:pt x="0" y="501899"/>
                </a:lnTo>
                <a:close/>
              </a:path>
            </a:pathLst>
          </a:custGeom>
          <a:solidFill>
            <a:srgbClr val="936741"/>
          </a:solidFill>
          <a:ln w="7122" cap="flat">
            <a:noFill/>
            <a:prstDash val="solid"/>
            <a:miter/>
          </a:ln>
        </p:spPr>
        <p:txBody>
          <a:bodyPr rtlCol="0" anchor="ctr"/>
          <a:lstStyle/>
          <a:p>
            <a:endParaRPr lang="pt-BR" sz="150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3C0973D8-84BF-896C-8E76-C904BE0EC1C0}"/>
              </a:ext>
            </a:extLst>
          </p:cNvPr>
          <p:cNvSpPr txBox="1"/>
          <p:nvPr/>
        </p:nvSpPr>
        <p:spPr>
          <a:xfrm>
            <a:off x="1001084" y="1940559"/>
            <a:ext cx="57900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1500" spc="0" baseline="0">
                <a:ln/>
                <a:solidFill>
                  <a:srgbClr val="606060"/>
                </a:solidFill>
                <a:cs typeface="Sora"/>
                <a:sym typeface="Sora"/>
                <a:rtl val="0"/>
              </a:rPr>
              <a:t>50%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0EA612AB-39CE-3041-63CA-1214F01D7FDF}"/>
              </a:ext>
            </a:extLst>
          </p:cNvPr>
          <p:cNvSpPr txBox="1"/>
          <p:nvPr/>
        </p:nvSpPr>
        <p:spPr>
          <a:xfrm>
            <a:off x="4690086" y="1940559"/>
            <a:ext cx="57900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1500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30%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0CB1128F-DE02-2C46-54C0-0123C908C1BB}"/>
              </a:ext>
            </a:extLst>
          </p:cNvPr>
          <p:cNvSpPr txBox="1"/>
          <p:nvPr/>
        </p:nvSpPr>
        <p:spPr>
          <a:xfrm>
            <a:off x="4690086" y="3849927"/>
            <a:ext cx="53893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1500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10%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F562D96E-4C1B-858C-845C-7FEE7EC08F16}"/>
              </a:ext>
            </a:extLst>
          </p:cNvPr>
          <p:cNvSpPr txBox="1"/>
          <p:nvPr/>
        </p:nvSpPr>
        <p:spPr>
          <a:xfrm>
            <a:off x="4690086" y="4975403"/>
            <a:ext cx="45236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1500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2%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7ADF0A64-A33E-8562-EFA9-697495203719}"/>
              </a:ext>
            </a:extLst>
          </p:cNvPr>
          <p:cNvSpPr txBox="1"/>
          <p:nvPr/>
        </p:nvSpPr>
        <p:spPr>
          <a:xfrm>
            <a:off x="5181933" y="4975403"/>
            <a:ext cx="45236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1500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2%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8EA3CA44-8194-52CF-104A-461877BFFC4F}"/>
              </a:ext>
            </a:extLst>
          </p:cNvPr>
          <p:cNvSpPr txBox="1"/>
          <p:nvPr/>
        </p:nvSpPr>
        <p:spPr>
          <a:xfrm>
            <a:off x="5693954" y="4975403"/>
            <a:ext cx="45236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1500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2%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3343A68C-3777-E029-766B-0488279EE5A9}"/>
              </a:ext>
            </a:extLst>
          </p:cNvPr>
          <p:cNvSpPr txBox="1"/>
          <p:nvPr/>
        </p:nvSpPr>
        <p:spPr>
          <a:xfrm>
            <a:off x="6195924" y="4975403"/>
            <a:ext cx="45236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1500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2%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DE67015C-EE3D-46BD-0DEB-44A5751D2EA3}"/>
              </a:ext>
            </a:extLst>
          </p:cNvPr>
          <p:cNvSpPr txBox="1"/>
          <p:nvPr/>
        </p:nvSpPr>
        <p:spPr>
          <a:xfrm>
            <a:off x="6697823" y="4975403"/>
            <a:ext cx="45236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1500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2%</a:t>
            </a:r>
          </a:p>
        </p:txBody>
      </p:sp>
      <p:sp>
        <p:nvSpPr>
          <p:cNvPr id="25" name="Forma Livre: Forma 24">
            <a:extLst>
              <a:ext uri="{FF2B5EF4-FFF2-40B4-BE49-F238E27FC236}">
                <a16:creationId xmlns:a16="http://schemas.microsoft.com/office/drawing/2014/main" id="{9C67C3C1-B1CF-A6C4-B10B-2BD3C08D4F4F}"/>
              </a:ext>
            </a:extLst>
          </p:cNvPr>
          <p:cNvSpPr/>
          <p:nvPr/>
        </p:nvSpPr>
        <p:spPr>
          <a:xfrm>
            <a:off x="7375492" y="3189352"/>
            <a:ext cx="1316924" cy="1316924"/>
          </a:xfrm>
          <a:custGeom>
            <a:avLst/>
            <a:gdLst>
              <a:gd name="connsiteX0" fmla="*/ 0 w 1316924"/>
              <a:gd name="connsiteY0" fmla="*/ 0 h 1316924"/>
              <a:gd name="connsiteX1" fmla="*/ 1316925 w 1316924"/>
              <a:gd name="connsiteY1" fmla="*/ 0 h 1316924"/>
              <a:gd name="connsiteX2" fmla="*/ 1316925 w 1316924"/>
              <a:gd name="connsiteY2" fmla="*/ 1316925 h 1316924"/>
              <a:gd name="connsiteX3" fmla="*/ 0 w 1316924"/>
              <a:gd name="connsiteY3" fmla="*/ 1316925 h 1316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6924" h="1316924">
                <a:moveTo>
                  <a:pt x="0" y="0"/>
                </a:moveTo>
                <a:lnTo>
                  <a:pt x="1316925" y="0"/>
                </a:lnTo>
                <a:lnTo>
                  <a:pt x="1316925" y="1316925"/>
                </a:lnTo>
                <a:lnTo>
                  <a:pt x="0" y="1316925"/>
                </a:lnTo>
                <a:close/>
              </a:path>
            </a:pathLst>
          </a:custGeom>
          <a:solidFill>
            <a:srgbClr val="210456"/>
          </a:solidFill>
          <a:ln w="6207" cap="flat">
            <a:noFill/>
            <a:prstDash val="solid"/>
            <a:miter/>
          </a:ln>
        </p:spPr>
        <p:txBody>
          <a:bodyPr rtlCol="0" anchor="ctr"/>
          <a:lstStyle/>
          <a:p>
            <a:endParaRPr lang="pt-BR" sz="800"/>
          </a:p>
        </p:txBody>
      </p:sp>
      <p:sp>
        <p:nvSpPr>
          <p:cNvPr id="26" name="Forma Livre: Forma 25">
            <a:extLst>
              <a:ext uri="{FF2B5EF4-FFF2-40B4-BE49-F238E27FC236}">
                <a16:creationId xmlns:a16="http://schemas.microsoft.com/office/drawing/2014/main" id="{C6BDDE6B-9C42-03B4-4A80-A51B34A33AB7}"/>
              </a:ext>
            </a:extLst>
          </p:cNvPr>
          <p:cNvSpPr/>
          <p:nvPr/>
        </p:nvSpPr>
        <p:spPr>
          <a:xfrm>
            <a:off x="8857777" y="3189352"/>
            <a:ext cx="1316924" cy="1316924"/>
          </a:xfrm>
          <a:custGeom>
            <a:avLst/>
            <a:gdLst>
              <a:gd name="connsiteX0" fmla="*/ 0 w 1316924"/>
              <a:gd name="connsiteY0" fmla="*/ 0 h 1316924"/>
              <a:gd name="connsiteX1" fmla="*/ 1316925 w 1316924"/>
              <a:gd name="connsiteY1" fmla="*/ 0 h 1316924"/>
              <a:gd name="connsiteX2" fmla="*/ 1316925 w 1316924"/>
              <a:gd name="connsiteY2" fmla="*/ 1316925 h 1316924"/>
              <a:gd name="connsiteX3" fmla="*/ 0 w 1316924"/>
              <a:gd name="connsiteY3" fmla="*/ 1316925 h 1316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6924" h="1316924">
                <a:moveTo>
                  <a:pt x="0" y="0"/>
                </a:moveTo>
                <a:lnTo>
                  <a:pt x="1316925" y="0"/>
                </a:lnTo>
                <a:lnTo>
                  <a:pt x="1316925" y="1316925"/>
                </a:lnTo>
                <a:lnTo>
                  <a:pt x="0" y="1316925"/>
                </a:lnTo>
                <a:close/>
              </a:path>
            </a:pathLst>
          </a:custGeom>
          <a:solidFill>
            <a:srgbClr val="5C942D"/>
          </a:solidFill>
          <a:ln w="6207" cap="flat">
            <a:noFill/>
            <a:prstDash val="solid"/>
            <a:miter/>
          </a:ln>
        </p:spPr>
        <p:txBody>
          <a:bodyPr rtlCol="0" anchor="ctr"/>
          <a:lstStyle/>
          <a:p>
            <a:endParaRPr lang="pt-BR" sz="800"/>
          </a:p>
        </p:txBody>
      </p:sp>
      <p:sp>
        <p:nvSpPr>
          <p:cNvPr id="27" name="Forma Livre: Forma 26">
            <a:extLst>
              <a:ext uri="{FF2B5EF4-FFF2-40B4-BE49-F238E27FC236}">
                <a16:creationId xmlns:a16="http://schemas.microsoft.com/office/drawing/2014/main" id="{D96D8A00-502C-B38A-E839-47F22B0D856E}"/>
              </a:ext>
            </a:extLst>
          </p:cNvPr>
          <p:cNvSpPr/>
          <p:nvPr/>
        </p:nvSpPr>
        <p:spPr>
          <a:xfrm>
            <a:off x="10340001" y="3189352"/>
            <a:ext cx="1316924" cy="1316924"/>
          </a:xfrm>
          <a:custGeom>
            <a:avLst/>
            <a:gdLst>
              <a:gd name="connsiteX0" fmla="*/ 0 w 1316924"/>
              <a:gd name="connsiteY0" fmla="*/ 0 h 1316924"/>
              <a:gd name="connsiteX1" fmla="*/ 1316925 w 1316924"/>
              <a:gd name="connsiteY1" fmla="*/ 0 h 1316924"/>
              <a:gd name="connsiteX2" fmla="*/ 1316925 w 1316924"/>
              <a:gd name="connsiteY2" fmla="*/ 1316925 h 1316924"/>
              <a:gd name="connsiteX3" fmla="*/ 0 w 1316924"/>
              <a:gd name="connsiteY3" fmla="*/ 1316925 h 1316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6924" h="1316924">
                <a:moveTo>
                  <a:pt x="0" y="0"/>
                </a:moveTo>
                <a:lnTo>
                  <a:pt x="1316925" y="0"/>
                </a:lnTo>
                <a:lnTo>
                  <a:pt x="1316925" y="1316925"/>
                </a:lnTo>
                <a:lnTo>
                  <a:pt x="0" y="1316925"/>
                </a:lnTo>
                <a:close/>
              </a:path>
            </a:pathLst>
          </a:custGeom>
          <a:solidFill>
            <a:srgbClr val="E8E8E8"/>
          </a:solidFill>
          <a:ln w="6207" cap="flat">
            <a:noFill/>
            <a:prstDash val="solid"/>
            <a:miter/>
          </a:ln>
        </p:spPr>
        <p:txBody>
          <a:bodyPr rtlCol="0" anchor="ctr"/>
          <a:lstStyle/>
          <a:p>
            <a:endParaRPr lang="pt-BR" sz="800"/>
          </a:p>
        </p:txBody>
      </p:sp>
      <p:sp>
        <p:nvSpPr>
          <p:cNvPr id="28" name="Forma Livre: Forma 27">
            <a:extLst>
              <a:ext uri="{FF2B5EF4-FFF2-40B4-BE49-F238E27FC236}">
                <a16:creationId xmlns:a16="http://schemas.microsoft.com/office/drawing/2014/main" id="{A196BCFA-7C26-7332-CCA5-BAD200130092}"/>
              </a:ext>
            </a:extLst>
          </p:cNvPr>
          <p:cNvSpPr/>
          <p:nvPr/>
        </p:nvSpPr>
        <p:spPr>
          <a:xfrm>
            <a:off x="7375492" y="5396195"/>
            <a:ext cx="1316924" cy="236797"/>
          </a:xfrm>
          <a:custGeom>
            <a:avLst/>
            <a:gdLst>
              <a:gd name="connsiteX0" fmla="*/ 0 w 1316924"/>
              <a:gd name="connsiteY0" fmla="*/ 0 h 236797"/>
              <a:gd name="connsiteX1" fmla="*/ 1316925 w 1316924"/>
              <a:gd name="connsiteY1" fmla="*/ 0 h 236797"/>
              <a:gd name="connsiteX2" fmla="*/ 1316925 w 1316924"/>
              <a:gd name="connsiteY2" fmla="*/ 236798 h 236797"/>
              <a:gd name="connsiteX3" fmla="*/ 0 w 1316924"/>
              <a:gd name="connsiteY3" fmla="*/ 236798 h 236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6924" h="236797">
                <a:moveTo>
                  <a:pt x="0" y="0"/>
                </a:moveTo>
                <a:lnTo>
                  <a:pt x="1316925" y="0"/>
                </a:lnTo>
                <a:lnTo>
                  <a:pt x="1316925" y="236798"/>
                </a:lnTo>
                <a:lnTo>
                  <a:pt x="0" y="236798"/>
                </a:lnTo>
                <a:close/>
              </a:path>
            </a:pathLst>
          </a:custGeom>
          <a:solidFill>
            <a:srgbClr val="D3CDDD"/>
          </a:solidFill>
          <a:ln w="6207" cap="flat">
            <a:noFill/>
            <a:prstDash val="solid"/>
            <a:miter/>
          </a:ln>
        </p:spPr>
        <p:txBody>
          <a:bodyPr rtlCol="0" anchor="ctr"/>
          <a:lstStyle/>
          <a:p>
            <a:endParaRPr lang="pt-BR" sz="800"/>
          </a:p>
        </p:txBody>
      </p:sp>
      <p:sp>
        <p:nvSpPr>
          <p:cNvPr id="29" name="Forma Livre: Forma 28">
            <a:extLst>
              <a:ext uri="{FF2B5EF4-FFF2-40B4-BE49-F238E27FC236}">
                <a16:creationId xmlns:a16="http://schemas.microsoft.com/office/drawing/2014/main" id="{A78DE3C7-69C2-657B-FF4B-4C8D8FBF6586}"/>
              </a:ext>
            </a:extLst>
          </p:cNvPr>
          <p:cNvSpPr/>
          <p:nvPr/>
        </p:nvSpPr>
        <p:spPr>
          <a:xfrm>
            <a:off x="7375492" y="5115852"/>
            <a:ext cx="1316924" cy="236797"/>
          </a:xfrm>
          <a:custGeom>
            <a:avLst/>
            <a:gdLst>
              <a:gd name="connsiteX0" fmla="*/ 0 w 1316924"/>
              <a:gd name="connsiteY0" fmla="*/ 0 h 236797"/>
              <a:gd name="connsiteX1" fmla="*/ 1316925 w 1316924"/>
              <a:gd name="connsiteY1" fmla="*/ 0 h 236797"/>
              <a:gd name="connsiteX2" fmla="*/ 1316925 w 1316924"/>
              <a:gd name="connsiteY2" fmla="*/ 236798 h 236797"/>
              <a:gd name="connsiteX3" fmla="*/ 0 w 1316924"/>
              <a:gd name="connsiteY3" fmla="*/ 236798 h 236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6924" h="236797">
                <a:moveTo>
                  <a:pt x="0" y="0"/>
                </a:moveTo>
                <a:lnTo>
                  <a:pt x="1316925" y="0"/>
                </a:lnTo>
                <a:lnTo>
                  <a:pt x="1316925" y="236798"/>
                </a:lnTo>
                <a:lnTo>
                  <a:pt x="0" y="236798"/>
                </a:lnTo>
                <a:close/>
              </a:path>
            </a:pathLst>
          </a:custGeom>
          <a:solidFill>
            <a:srgbClr val="A69BBB"/>
          </a:solidFill>
          <a:ln w="6207" cap="flat">
            <a:noFill/>
            <a:prstDash val="solid"/>
            <a:miter/>
          </a:ln>
        </p:spPr>
        <p:txBody>
          <a:bodyPr rtlCol="0" anchor="ctr"/>
          <a:lstStyle/>
          <a:p>
            <a:endParaRPr lang="pt-BR" sz="800"/>
          </a:p>
        </p:txBody>
      </p:sp>
      <p:sp>
        <p:nvSpPr>
          <p:cNvPr id="30" name="Forma Livre: Forma 29">
            <a:extLst>
              <a:ext uri="{FF2B5EF4-FFF2-40B4-BE49-F238E27FC236}">
                <a16:creationId xmlns:a16="http://schemas.microsoft.com/office/drawing/2014/main" id="{56A48259-6B24-E8D2-242C-3594F8E1D3D7}"/>
              </a:ext>
            </a:extLst>
          </p:cNvPr>
          <p:cNvSpPr/>
          <p:nvPr/>
        </p:nvSpPr>
        <p:spPr>
          <a:xfrm>
            <a:off x="7375492" y="4835508"/>
            <a:ext cx="1316924" cy="236797"/>
          </a:xfrm>
          <a:custGeom>
            <a:avLst/>
            <a:gdLst>
              <a:gd name="connsiteX0" fmla="*/ 0 w 1316924"/>
              <a:gd name="connsiteY0" fmla="*/ 0 h 236797"/>
              <a:gd name="connsiteX1" fmla="*/ 1316925 w 1316924"/>
              <a:gd name="connsiteY1" fmla="*/ 0 h 236797"/>
              <a:gd name="connsiteX2" fmla="*/ 1316925 w 1316924"/>
              <a:gd name="connsiteY2" fmla="*/ 236798 h 236797"/>
              <a:gd name="connsiteX3" fmla="*/ 0 w 1316924"/>
              <a:gd name="connsiteY3" fmla="*/ 236798 h 236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6924" h="236797">
                <a:moveTo>
                  <a:pt x="0" y="0"/>
                </a:moveTo>
                <a:lnTo>
                  <a:pt x="1316925" y="0"/>
                </a:lnTo>
                <a:lnTo>
                  <a:pt x="1316925" y="236798"/>
                </a:lnTo>
                <a:lnTo>
                  <a:pt x="0" y="236798"/>
                </a:lnTo>
                <a:close/>
              </a:path>
            </a:pathLst>
          </a:custGeom>
          <a:solidFill>
            <a:srgbClr val="7A689A"/>
          </a:solidFill>
          <a:ln w="6207" cap="flat">
            <a:noFill/>
            <a:prstDash val="solid"/>
            <a:miter/>
          </a:ln>
        </p:spPr>
        <p:txBody>
          <a:bodyPr rtlCol="0" anchor="ctr"/>
          <a:lstStyle/>
          <a:p>
            <a:endParaRPr lang="pt-BR" sz="800"/>
          </a:p>
        </p:txBody>
      </p:sp>
      <p:sp>
        <p:nvSpPr>
          <p:cNvPr id="31" name="Forma Livre: Forma 30">
            <a:extLst>
              <a:ext uri="{FF2B5EF4-FFF2-40B4-BE49-F238E27FC236}">
                <a16:creationId xmlns:a16="http://schemas.microsoft.com/office/drawing/2014/main" id="{A23B908D-AF2F-3142-991F-45E692C910D4}"/>
              </a:ext>
            </a:extLst>
          </p:cNvPr>
          <p:cNvSpPr/>
          <p:nvPr/>
        </p:nvSpPr>
        <p:spPr>
          <a:xfrm>
            <a:off x="7375492" y="4555165"/>
            <a:ext cx="1316924" cy="236797"/>
          </a:xfrm>
          <a:custGeom>
            <a:avLst/>
            <a:gdLst>
              <a:gd name="connsiteX0" fmla="*/ 0 w 1316924"/>
              <a:gd name="connsiteY0" fmla="*/ 0 h 236797"/>
              <a:gd name="connsiteX1" fmla="*/ 1316925 w 1316924"/>
              <a:gd name="connsiteY1" fmla="*/ 0 h 236797"/>
              <a:gd name="connsiteX2" fmla="*/ 1316925 w 1316924"/>
              <a:gd name="connsiteY2" fmla="*/ 236798 h 236797"/>
              <a:gd name="connsiteX3" fmla="*/ 0 w 1316924"/>
              <a:gd name="connsiteY3" fmla="*/ 236798 h 236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6924" h="236797">
                <a:moveTo>
                  <a:pt x="0" y="0"/>
                </a:moveTo>
                <a:lnTo>
                  <a:pt x="1316925" y="0"/>
                </a:lnTo>
                <a:lnTo>
                  <a:pt x="1316925" y="236798"/>
                </a:lnTo>
                <a:lnTo>
                  <a:pt x="0" y="236798"/>
                </a:lnTo>
                <a:close/>
              </a:path>
            </a:pathLst>
          </a:custGeom>
          <a:solidFill>
            <a:srgbClr val="4D3678"/>
          </a:solidFill>
          <a:ln w="6207" cap="flat">
            <a:noFill/>
            <a:prstDash val="solid"/>
            <a:miter/>
          </a:ln>
        </p:spPr>
        <p:txBody>
          <a:bodyPr rtlCol="0" anchor="ctr"/>
          <a:lstStyle/>
          <a:p>
            <a:endParaRPr lang="pt-BR" sz="800"/>
          </a:p>
        </p:txBody>
      </p:sp>
      <p:sp>
        <p:nvSpPr>
          <p:cNvPr id="32" name="Forma Livre: Forma 31">
            <a:extLst>
              <a:ext uri="{FF2B5EF4-FFF2-40B4-BE49-F238E27FC236}">
                <a16:creationId xmlns:a16="http://schemas.microsoft.com/office/drawing/2014/main" id="{8189FC1D-B658-6B53-5B61-17F127AE9DFA}"/>
              </a:ext>
            </a:extLst>
          </p:cNvPr>
          <p:cNvSpPr/>
          <p:nvPr/>
        </p:nvSpPr>
        <p:spPr>
          <a:xfrm>
            <a:off x="8857777" y="5396195"/>
            <a:ext cx="1316924" cy="236797"/>
          </a:xfrm>
          <a:custGeom>
            <a:avLst/>
            <a:gdLst>
              <a:gd name="connsiteX0" fmla="*/ 0 w 1316924"/>
              <a:gd name="connsiteY0" fmla="*/ 0 h 236797"/>
              <a:gd name="connsiteX1" fmla="*/ 1316925 w 1316924"/>
              <a:gd name="connsiteY1" fmla="*/ 0 h 236797"/>
              <a:gd name="connsiteX2" fmla="*/ 1316925 w 1316924"/>
              <a:gd name="connsiteY2" fmla="*/ 236798 h 236797"/>
              <a:gd name="connsiteX3" fmla="*/ 0 w 1316924"/>
              <a:gd name="connsiteY3" fmla="*/ 236798 h 236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6924" h="236797">
                <a:moveTo>
                  <a:pt x="0" y="0"/>
                </a:moveTo>
                <a:lnTo>
                  <a:pt x="1316925" y="0"/>
                </a:lnTo>
                <a:lnTo>
                  <a:pt x="1316925" y="236798"/>
                </a:lnTo>
                <a:lnTo>
                  <a:pt x="0" y="236798"/>
                </a:lnTo>
                <a:close/>
              </a:path>
            </a:pathLst>
          </a:custGeom>
          <a:solidFill>
            <a:srgbClr val="DEEAD5"/>
          </a:solidFill>
          <a:ln w="6207" cap="flat">
            <a:noFill/>
            <a:prstDash val="solid"/>
            <a:miter/>
          </a:ln>
        </p:spPr>
        <p:txBody>
          <a:bodyPr rtlCol="0" anchor="ctr"/>
          <a:lstStyle/>
          <a:p>
            <a:endParaRPr lang="pt-BR" sz="800"/>
          </a:p>
        </p:txBody>
      </p:sp>
      <p:sp>
        <p:nvSpPr>
          <p:cNvPr id="33" name="Forma Livre: Forma 32">
            <a:extLst>
              <a:ext uri="{FF2B5EF4-FFF2-40B4-BE49-F238E27FC236}">
                <a16:creationId xmlns:a16="http://schemas.microsoft.com/office/drawing/2014/main" id="{22C7092A-F4ED-AEFA-0FE4-22C69E463755}"/>
              </a:ext>
            </a:extLst>
          </p:cNvPr>
          <p:cNvSpPr/>
          <p:nvPr/>
        </p:nvSpPr>
        <p:spPr>
          <a:xfrm>
            <a:off x="8857777" y="5115852"/>
            <a:ext cx="1316924" cy="236797"/>
          </a:xfrm>
          <a:custGeom>
            <a:avLst/>
            <a:gdLst>
              <a:gd name="connsiteX0" fmla="*/ 0 w 1316924"/>
              <a:gd name="connsiteY0" fmla="*/ 0 h 236797"/>
              <a:gd name="connsiteX1" fmla="*/ 1316925 w 1316924"/>
              <a:gd name="connsiteY1" fmla="*/ 0 h 236797"/>
              <a:gd name="connsiteX2" fmla="*/ 1316925 w 1316924"/>
              <a:gd name="connsiteY2" fmla="*/ 236798 h 236797"/>
              <a:gd name="connsiteX3" fmla="*/ 0 w 1316924"/>
              <a:gd name="connsiteY3" fmla="*/ 236798 h 236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6924" h="236797">
                <a:moveTo>
                  <a:pt x="0" y="0"/>
                </a:moveTo>
                <a:lnTo>
                  <a:pt x="1316925" y="0"/>
                </a:lnTo>
                <a:lnTo>
                  <a:pt x="1316925" y="236798"/>
                </a:lnTo>
                <a:lnTo>
                  <a:pt x="0" y="236798"/>
                </a:lnTo>
                <a:close/>
              </a:path>
            </a:pathLst>
          </a:custGeom>
          <a:solidFill>
            <a:srgbClr val="BED4AB"/>
          </a:solidFill>
          <a:ln w="6207" cap="flat">
            <a:noFill/>
            <a:prstDash val="solid"/>
            <a:miter/>
          </a:ln>
        </p:spPr>
        <p:txBody>
          <a:bodyPr rtlCol="0" anchor="ctr"/>
          <a:lstStyle/>
          <a:p>
            <a:endParaRPr lang="pt-BR" sz="800"/>
          </a:p>
        </p:txBody>
      </p:sp>
      <p:sp>
        <p:nvSpPr>
          <p:cNvPr id="34" name="Forma Livre: Forma 33">
            <a:extLst>
              <a:ext uri="{FF2B5EF4-FFF2-40B4-BE49-F238E27FC236}">
                <a16:creationId xmlns:a16="http://schemas.microsoft.com/office/drawing/2014/main" id="{1A9B81A3-5932-E627-BF11-001CD5D15E12}"/>
              </a:ext>
            </a:extLst>
          </p:cNvPr>
          <p:cNvSpPr/>
          <p:nvPr/>
        </p:nvSpPr>
        <p:spPr>
          <a:xfrm>
            <a:off x="8857777" y="4835508"/>
            <a:ext cx="1316924" cy="236797"/>
          </a:xfrm>
          <a:custGeom>
            <a:avLst/>
            <a:gdLst>
              <a:gd name="connsiteX0" fmla="*/ 0 w 1316924"/>
              <a:gd name="connsiteY0" fmla="*/ 0 h 236797"/>
              <a:gd name="connsiteX1" fmla="*/ 1316925 w 1316924"/>
              <a:gd name="connsiteY1" fmla="*/ 0 h 236797"/>
              <a:gd name="connsiteX2" fmla="*/ 1316925 w 1316924"/>
              <a:gd name="connsiteY2" fmla="*/ 236798 h 236797"/>
              <a:gd name="connsiteX3" fmla="*/ 0 w 1316924"/>
              <a:gd name="connsiteY3" fmla="*/ 236798 h 236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6924" h="236797">
                <a:moveTo>
                  <a:pt x="0" y="0"/>
                </a:moveTo>
                <a:lnTo>
                  <a:pt x="1316925" y="0"/>
                </a:lnTo>
                <a:lnTo>
                  <a:pt x="1316925" y="236798"/>
                </a:lnTo>
                <a:lnTo>
                  <a:pt x="0" y="236798"/>
                </a:lnTo>
                <a:close/>
              </a:path>
            </a:pathLst>
          </a:custGeom>
          <a:solidFill>
            <a:srgbClr val="9DBF81"/>
          </a:solidFill>
          <a:ln w="6207" cap="flat">
            <a:noFill/>
            <a:prstDash val="solid"/>
            <a:miter/>
          </a:ln>
        </p:spPr>
        <p:txBody>
          <a:bodyPr rtlCol="0" anchor="ctr"/>
          <a:lstStyle/>
          <a:p>
            <a:endParaRPr lang="pt-BR" sz="800"/>
          </a:p>
        </p:txBody>
      </p:sp>
      <p:sp>
        <p:nvSpPr>
          <p:cNvPr id="35" name="Forma Livre: Forma 34">
            <a:extLst>
              <a:ext uri="{FF2B5EF4-FFF2-40B4-BE49-F238E27FC236}">
                <a16:creationId xmlns:a16="http://schemas.microsoft.com/office/drawing/2014/main" id="{EB0FD514-697B-EDDA-EE2F-C89E0FC9E423}"/>
              </a:ext>
            </a:extLst>
          </p:cNvPr>
          <p:cNvSpPr/>
          <p:nvPr/>
        </p:nvSpPr>
        <p:spPr>
          <a:xfrm>
            <a:off x="8857777" y="4555165"/>
            <a:ext cx="1316924" cy="236797"/>
          </a:xfrm>
          <a:custGeom>
            <a:avLst/>
            <a:gdLst>
              <a:gd name="connsiteX0" fmla="*/ 0 w 1316924"/>
              <a:gd name="connsiteY0" fmla="*/ 0 h 236797"/>
              <a:gd name="connsiteX1" fmla="*/ 1316925 w 1316924"/>
              <a:gd name="connsiteY1" fmla="*/ 0 h 236797"/>
              <a:gd name="connsiteX2" fmla="*/ 1316925 w 1316924"/>
              <a:gd name="connsiteY2" fmla="*/ 236798 h 236797"/>
              <a:gd name="connsiteX3" fmla="*/ 0 w 1316924"/>
              <a:gd name="connsiteY3" fmla="*/ 236798 h 236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6924" h="236797">
                <a:moveTo>
                  <a:pt x="0" y="0"/>
                </a:moveTo>
                <a:lnTo>
                  <a:pt x="1316925" y="0"/>
                </a:lnTo>
                <a:lnTo>
                  <a:pt x="1316925" y="236798"/>
                </a:lnTo>
                <a:lnTo>
                  <a:pt x="0" y="236798"/>
                </a:lnTo>
                <a:close/>
              </a:path>
            </a:pathLst>
          </a:custGeom>
          <a:solidFill>
            <a:srgbClr val="7DA957"/>
          </a:solidFill>
          <a:ln w="6207" cap="flat">
            <a:noFill/>
            <a:prstDash val="solid"/>
            <a:miter/>
          </a:ln>
        </p:spPr>
        <p:txBody>
          <a:bodyPr rtlCol="0" anchor="ctr"/>
          <a:lstStyle/>
          <a:p>
            <a:endParaRPr lang="pt-BR" sz="800"/>
          </a:p>
        </p:txBody>
      </p:sp>
      <p:sp>
        <p:nvSpPr>
          <p:cNvPr id="36" name="Forma Livre: Forma 35">
            <a:extLst>
              <a:ext uri="{FF2B5EF4-FFF2-40B4-BE49-F238E27FC236}">
                <a16:creationId xmlns:a16="http://schemas.microsoft.com/office/drawing/2014/main" id="{703A2925-4CEC-C646-CA15-E3A4DD1E1D30}"/>
              </a:ext>
            </a:extLst>
          </p:cNvPr>
          <p:cNvSpPr/>
          <p:nvPr/>
        </p:nvSpPr>
        <p:spPr>
          <a:xfrm>
            <a:off x="7375492" y="2903667"/>
            <a:ext cx="1316924" cy="236797"/>
          </a:xfrm>
          <a:custGeom>
            <a:avLst/>
            <a:gdLst>
              <a:gd name="connsiteX0" fmla="*/ 0 w 1316924"/>
              <a:gd name="connsiteY0" fmla="*/ 0 h 236797"/>
              <a:gd name="connsiteX1" fmla="*/ 1316925 w 1316924"/>
              <a:gd name="connsiteY1" fmla="*/ 0 h 236797"/>
              <a:gd name="connsiteX2" fmla="*/ 1316925 w 1316924"/>
              <a:gd name="connsiteY2" fmla="*/ 236798 h 236797"/>
              <a:gd name="connsiteX3" fmla="*/ 0 w 1316924"/>
              <a:gd name="connsiteY3" fmla="*/ 236798 h 236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6924" h="236797">
                <a:moveTo>
                  <a:pt x="0" y="0"/>
                </a:moveTo>
                <a:lnTo>
                  <a:pt x="1316925" y="0"/>
                </a:lnTo>
                <a:lnTo>
                  <a:pt x="1316925" y="236798"/>
                </a:lnTo>
                <a:lnTo>
                  <a:pt x="0" y="236798"/>
                </a:lnTo>
                <a:close/>
              </a:path>
            </a:pathLst>
          </a:custGeom>
          <a:solidFill>
            <a:srgbClr val="190540"/>
          </a:solidFill>
          <a:ln w="6207" cap="flat">
            <a:noFill/>
            <a:prstDash val="solid"/>
            <a:miter/>
          </a:ln>
        </p:spPr>
        <p:txBody>
          <a:bodyPr rtlCol="0" anchor="ctr"/>
          <a:lstStyle/>
          <a:p>
            <a:endParaRPr lang="pt-BR" sz="800"/>
          </a:p>
        </p:txBody>
      </p:sp>
      <p:sp>
        <p:nvSpPr>
          <p:cNvPr id="37" name="Forma Livre: Forma 36">
            <a:extLst>
              <a:ext uri="{FF2B5EF4-FFF2-40B4-BE49-F238E27FC236}">
                <a16:creationId xmlns:a16="http://schemas.microsoft.com/office/drawing/2014/main" id="{2D704D5B-B976-AABC-B946-67F8D039EE6E}"/>
              </a:ext>
            </a:extLst>
          </p:cNvPr>
          <p:cNvSpPr/>
          <p:nvPr/>
        </p:nvSpPr>
        <p:spPr>
          <a:xfrm>
            <a:off x="7375492" y="2623323"/>
            <a:ext cx="1316924" cy="236797"/>
          </a:xfrm>
          <a:custGeom>
            <a:avLst/>
            <a:gdLst>
              <a:gd name="connsiteX0" fmla="*/ 0 w 1316924"/>
              <a:gd name="connsiteY0" fmla="*/ 0 h 236797"/>
              <a:gd name="connsiteX1" fmla="*/ 1316925 w 1316924"/>
              <a:gd name="connsiteY1" fmla="*/ 0 h 236797"/>
              <a:gd name="connsiteX2" fmla="*/ 1316925 w 1316924"/>
              <a:gd name="connsiteY2" fmla="*/ 236798 h 236797"/>
              <a:gd name="connsiteX3" fmla="*/ 0 w 1316924"/>
              <a:gd name="connsiteY3" fmla="*/ 236798 h 236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6924" h="236797">
                <a:moveTo>
                  <a:pt x="0" y="0"/>
                </a:moveTo>
                <a:lnTo>
                  <a:pt x="1316925" y="0"/>
                </a:lnTo>
                <a:lnTo>
                  <a:pt x="1316925" y="236798"/>
                </a:lnTo>
                <a:lnTo>
                  <a:pt x="0" y="236798"/>
                </a:lnTo>
                <a:close/>
              </a:path>
            </a:pathLst>
          </a:custGeom>
          <a:solidFill>
            <a:srgbClr val="120A2D"/>
          </a:solidFill>
          <a:ln w="6207" cap="flat">
            <a:noFill/>
            <a:prstDash val="solid"/>
            <a:miter/>
          </a:ln>
        </p:spPr>
        <p:txBody>
          <a:bodyPr rtlCol="0" anchor="ctr"/>
          <a:lstStyle/>
          <a:p>
            <a:endParaRPr lang="pt-BR" sz="800"/>
          </a:p>
        </p:txBody>
      </p:sp>
      <p:sp>
        <p:nvSpPr>
          <p:cNvPr id="38" name="Forma Livre: Forma 37">
            <a:extLst>
              <a:ext uri="{FF2B5EF4-FFF2-40B4-BE49-F238E27FC236}">
                <a16:creationId xmlns:a16="http://schemas.microsoft.com/office/drawing/2014/main" id="{3C97DECF-73FE-EE39-3109-031D7F1D56DA}"/>
              </a:ext>
            </a:extLst>
          </p:cNvPr>
          <p:cNvSpPr/>
          <p:nvPr/>
        </p:nvSpPr>
        <p:spPr>
          <a:xfrm>
            <a:off x="8857777" y="2903667"/>
            <a:ext cx="1316924" cy="236797"/>
          </a:xfrm>
          <a:custGeom>
            <a:avLst/>
            <a:gdLst>
              <a:gd name="connsiteX0" fmla="*/ 0 w 1316924"/>
              <a:gd name="connsiteY0" fmla="*/ 0 h 236797"/>
              <a:gd name="connsiteX1" fmla="*/ 1316925 w 1316924"/>
              <a:gd name="connsiteY1" fmla="*/ 0 h 236797"/>
              <a:gd name="connsiteX2" fmla="*/ 1316925 w 1316924"/>
              <a:gd name="connsiteY2" fmla="*/ 236798 h 236797"/>
              <a:gd name="connsiteX3" fmla="*/ 0 w 1316924"/>
              <a:gd name="connsiteY3" fmla="*/ 236798 h 236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6924" h="236797">
                <a:moveTo>
                  <a:pt x="0" y="0"/>
                </a:moveTo>
                <a:lnTo>
                  <a:pt x="1316925" y="0"/>
                </a:lnTo>
                <a:lnTo>
                  <a:pt x="1316925" y="236798"/>
                </a:lnTo>
                <a:lnTo>
                  <a:pt x="0" y="236798"/>
                </a:lnTo>
                <a:close/>
              </a:path>
            </a:pathLst>
          </a:custGeom>
          <a:solidFill>
            <a:srgbClr val="477223"/>
          </a:solidFill>
          <a:ln w="6207" cap="flat">
            <a:noFill/>
            <a:prstDash val="solid"/>
            <a:miter/>
          </a:ln>
        </p:spPr>
        <p:txBody>
          <a:bodyPr rtlCol="0" anchor="ctr"/>
          <a:lstStyle/>
          <a:p>
            <a:endParaRPr lang="pt-BR" sz="800"/>
          </a:p>
        </p:txBody>
      </p:sp>
      <p:sp>
        <p:nvSpPr>
          <p:cNvPr id="39" name="Forma Livre: Forma 38">
            <a:extLst>
              <a:ext uri="{FF2B5EF4-FFF2-40B4-BE49-F238E27FC236}">
                <a16:creationId xmlns:a16="http://schemas.microsoft.com/office/drawing/2014/main" id="{833F5B49-769C-9415-0B7F-21EF3738F1DC}"/>
              </a:ext>
            </a:extLst>
          </p:cNvPr>
          <p:cNvSpPr/>
          <p:nvPr/>
        </p:nvSpPr>
        <p:spPr>
          <a:xfrm>
            <a:off x="8857777" y="2623323"/>
            <a:ext cx="1316924" cy="236797"/>
          </a:xfrm>
          <a:custGeom>
            <a:avLst/>
            <a:gdLst>
              <a:gd name="connsiteX0" fmla="*/ 0 w 1316924"/>
              <a:gd name="connsiteY0" fmla="*/ 0 h 236797"/>
              <a:gd name="connsiteX1" fmla="*/ 1316925 w 1316924"/>
              <a:gd name="connsiteY1" fmla="*/ 0 h 236797"/>
              <a:gd name="connsiteX2" fmla="*/ 1316925 w 1316924"/>
              <a:gd name="connsiteY2" fmla="*/ 236798 h 236797"/>
              <a:gd name="connsiteX3" fmla="*/ 0 w 1316924"/>
              <a:gd name="connsiteY3" fmla="*/ 236798 h 236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6924" h="236797">
                <a:moveTo>
                  <a:pt x="0" y="0"/>
                </a:moveTo>
                <a:lnTo>
                  <a:pt x="1316925" y="0"/>
                </a:lnTo>
                <a:lnTo>
                  <a:pt x="1316925" y="236798"/>
                </a:lnTo>
                <a:lnTo>
                  <a:pt x="0" y="236798"/>
                </a:lnTo>
                <a:close/>
              </a:path>
            </a:pathLst>
          </a:custGeom>
          <a:solidFill>
            <a:srgbClr val="273F13"/>
          </a:solidFill>
          <a:ln w="6207" cap="flat">
            <a:noFill/>
            <a:prstDash val="solid"/>
            <a:miter/>
          </a:ln>
        </p:spPr>
        <p:txBody>
          <a:bodyPr rtlCol="0" anchor="ctr"/>
          <a:lstStyle/>
          <a:p>
            <a:endParaRPr lang="pt-BR" sz="800"/>
          </a:p>
        </p:txBody>
      </p:sp>
      <p:sp>
        <p:nvSpPr>
          <p:cNvPr id="40" name="Forma Livre: Forma 39">
            <a:extLst>
              <a:ext uri="{FF2B5EF4-FFF2-40B4-BE49-F238E27FC236}">
                <a16:creationId xmlns:a16="http://schemas.microsoft.com/office/drawing/2014/main" id="{34240C91-A068-0D04-7AB7-BE5E069A7A96}"/>
              </a:ext>
            </a:extLst>
          </p:cNvPr>
          <p:cNvSpPr/>
          <p:nvPr/>
        </p:nvSpPr>
        <p:spPr>
          <a:xfrm>
            <a:off x="10340001" y="5396195"/>
            <a:ext cx="1316924" cy="236797"/>
          </a:xfrm>
          <a:custGeom>
            <a:avLst/>
            <a:gdLst>
              <a:gd name="connsiteX0" fmla="*/ 0 w 1316924"/>
              <a:gd name="connsiteY0" fmla="*/ 0 h 236797"/>
              <a:gd name="connsiteX1" fmla="*/ 1316925 w 1316924"/>
              <a:gd name="connsiteY1" fmla="*/ 0 h 236797"/>
              <a:gd name="connsiteX2" fmla="*/ 1316925 w 1316924"/>
              <a:gd name="connsiteY2" fmla="*/ 236798 h 236797"/>
              <a:gd name="connsiteX3" fmla="*/ 0 w 1316924"/>
              <a:gd name="connsiteY3" fmla="*/ 236798 h 236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6924" h="236797">
                <a:moveTo>
                  <a:pt x="0" y="0"/>
                </a:moveTo>
                <a:lnTo>
                  <a:pt x="1316925" y="0"/>
                </a:lnTo>
                <a:lnTo>
                  <a:pt x="1316925" y="236798"/>
                </a:lnTo>
                <a:lnTo>
                  <a:pt x="0" y="236798"/>
                </a:lnTo>
                <a:close/>
              </a:path>
            </a:pathLst>
          </a:custGeom>
          <a:solidFill>
            <a:srgbClr val="FAFAFA"/>
          </a:solidFill>
          <a:ln w="6207" cap="flat">
            <a:noFill/>
            <a:prstDash val="solid"/>
            <a:miter/>
          </a:ln>
        </p:spPr>
        <p:txBody>
          <a:bodyPr rtlCol="0" anchor="ctr"/>
          <a:lstStyle/>
          <a:p>
            <a:endParaRPr lang="pt-BR" sz="800"/>
          </a:p>
        </p:txBody>
      </p:sp>
      <p:sp>
        <p:nvSpPr>
          <p:cNvPr id="41" name="Forma Livre: Forma 40">
            <a:extLst>
              <a:ext uri="{FF2B5EF4-FFF2-40B4-BE49-F238E27FC236}">
                <a16:creationId xmlns:a16="http://schemas.microsoft.com/office/drawing/2014/main" id="{45A2C24D-226F-64F2-D0FC-9A537F0A0E6D}"/>
              </a:ext>
            </a:extLst>
          </p:cNvPr>
          <p:cNvSpPr/>
          <p:nvPr/>
        </p:nvSpPr>
        <p:spPr>
          <a:xfrm>
            <a:off x="10340001" y="5115852"/>
            <a:ext cx="1316924" cy="236797"/>
          </a:xfrm>
          <a:custGeom>
            <a:avLst/>
            <a:gdLst>
              <a:gd name="connsiteX0" fmla="*/ 0 w 1316924"/>
              <a:gd name="connsiteY0" fmla="*/ 0 h 236797"/>
              <a:gd name="connsiteX1" fmla="*/ 1316925 w 1316924"/>
              <a:gd name="connsiteY1" fmla="*/ 0 h 236797"/>
              <a:gd name="connsiteX2" fmla="*/ 1316925 w 1316924"/>
              <a:gd name="connsiteY2" fmla="*/ 236798 h 236797"/>
              <a:gd name="connsiteX3" fmla="*/ 0 w 1316924"/>
              <a:gd name="connsiteY3" fmla="*/ 236798 h 236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6924" h="236797">
                <a:moveTo>
                  <a:pt x="0" y="0"/>
                </a:moveTo>
                <a:lnTo>
                  <a:pt x="1316925" y="0"/>
                </a:lnTo>
                <a:lnTo>
                  <a:pt x="1316925" y="236798"/>
                </a:lnTo>
                <a:lnTo>
                  <a:pt x="0" y="236798"/>
                </a:lnTo>
                <a:close/>
              </a:path>
            </a:pathLst>
          </a:custGeom>
          <a:solidFill>
            <a:srgbClr val="F6F6F6"/>
          </a:solidFill>
          <a:ln w="6207" cap="flat">
            <a:noFill/>
            <a:prstDash val="solid"/>
            <a:miter/>
          </a:ln>
        </p:spPr>
        <p:txBody>
          <a:bodyPr rtlCol="0" anchor="ctr"/>
          <a:lstStyle/>
          <a:p>
            <a:endParaRPr lang="pt-BR" sz="800"/>
          </a:p>
        </p:txBody>
      </p:sp>
      <p:sp>
        <p:nvSpPr>
          <p:cNvPr id="42" name="Forma Livre: Forma 41">
            <a:extLst>
              <a:ext uri="{FF2B5EF4-FFF2-40B4-BE49-F238E27FC236}">
                <a16:creationId xmlns:a16="http://schemas.microsoft.com/office/drawing/2014/main" id="{11DDE270-C147-98DD-FDA3-30E2EFC3123C}"/>
              </a:ext>
            </a:extLst>
          </p:cNvPr>
          <p:cNvSpPr/>
          <p:nvPr/>
        </p:nvSpPr>
        <p:spPr>
          <a:xfrm>
            <a:off x="10340001" y="4835508"/>
            <a:ext cx="1316924" cy="236797"/>
          </a:xfrm>
          <a:custGeom>
            <a:avLst/>
            <a:gdLst>
              <a:gd name="connsiteX0" fmla="*/ 0 w 1316924"/>
              <a:gd name="connsiteY0" fmla="*/ 0 h 236797"/>
              <a:gd name="connsiteX1" fmla="*/ 1316925 w 1316924"/>
              <a:gd name="connsiteY1" fmla="*/ 0 h 236797"/>
              <a:gd name="connsiteX2" fmla="*/ 1316925 w 1316924"/>
              <a:gd name="connsiteY2" fmla="*/ 236798 h 236797"/>
              <a:gd name="connsiteX3" fmla="*/ 0 w 1316924"/>
              <a:gd name="connsiteY3" fmla="*/ 236798 h 236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6924" h="236797">
                <a:moveTo>
                  <a:pt x="0" y="0"/>
                </a:moveTo>
                <a:lnTo>
                  <a:pt x="1316925" y="0"/>
                </a:lnTo>
                <a:lnTo>
                  <a:pt x="1316925" y="236798"/>
                </a:lnTo>
                <a:lnTo>
                  <a:pt x="0" y="236798"/>
                </a:lnTo>
                <a:close/>
              </a:path>
            </a:pathLst>
          </a:custGeom>
          <a:solidFill>
            <a:srgbClr val="F1F1F1"/>
          </a:solidFill>
          <a:ln w="6207" cap="flat">
            <a:noFill/>
            <a:prstDash val="solid"/>
            <a:miter/>
          </a:ln>
        </p:spPr>
        <p:txBody>
          <a:bodyPr rtlCol="0" anchor="ctr"/>
          <a:lstStyle/>
          <a:p>
            <a:endParaRPr lang="pt-BR" sz="800"/>
          </a:p>
        </p:txBody>
      </p:sp>
      <p:sp>
        <p:nvSpPr>
          <p:cNvPr id="43" name="Forma Livre: Forma 42">
            <a:extLst>
              <a:ext uri="{FF2B5EF4-FFF2-40B4-BE49-F238E27FC236}">
                <a16:creationId xmlns:a16="http://schemas.microsoft.com/office/drawing/2014/main" id="{730F157C-DD75-5C94-678D-F772ED5FAB3A}"/>
              </a:ext>
            </a:extLst>
          </p:cNvPr>
          <p:cNvSpPr/>
          <p:nvPr/>
        </p:nvSpPr>
        <p:spPr>
          <a:xfrm>
            <a:off x="10340001" y="4555165"/>
            <a:ext cx="1316924" cy="236797"/>
          </a:xfrm>
          <a:custGeom>
            <a:avLst/>
            <a:gdLst>
              <a:gd name="connsiteX0" fmla="*/ 0 w 1316924"/>
              <a:gd name="connsiteY0" fmla="*/ 0 h 236797"/>
              <a:gd name="connsiteX1" fmla="*/ 1316925 w 1316924"/>
              <a:gd name="connsiteY1" fmla="*/ 0 h 236797"/>
              <a:gd name="connsiteX2" fmla="*/ 1316925 w 1316924"/>
              <a:gd name="connsiteY2" fmla="*/ 236798 h 236797"/>
              <a:gd name="connsiteX3" fmla="*/ 0 w 1316924"/>
              <a:gd name="connsiteY3" fmla="*/ 236798 h 236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6924" h="236797">
                <a:moveTo>
                  <a:pt x="0" y="0"/>
                </a:moveTo>
                <a:lnTo>
                  <a:pt x="1316925" y="0"/>
                </a:lnTo>
                <a:lnTo>
                  <a:pt x="1316925" y="236798"/>
                </a:lnTo>
                <a:lnTo>
                  <a:pt x="0" y="236798"/>
                </a:lnTo>
                <a:close/>
              </a:path>
            </a:pathLst>
          </a:custGeom>
          <a:solidFill>
            <a:srgbClr val="EDEDED"/>
          </a:solidFill>
          <a:ln w="6207" cap="flat">
            <a:noFill/>
            <a:prstDash val="solid"/>
            <a:miter/>
          </a:ln>
        </p:spPr>
        <p:txBody>
          <a:bodyPr rtlCol="0" anchor="ctr"/>
          <a:lstStyle/>
          <a:p>
            <a:endParaRPr lang="pt-BR" sz="800"/>
          </a:p>
        </p:txBody>
      </p:sp>
      <p:sp>
        <p:nvSpPr>
          <p:cNvPr id="44" name="Forma Livre: Forma 43">
            <a:extLst>
              <a:ext uri="{FF2B5EF4-FFF2-40B4-BE49-F238E27FC236}">
                <a16:creationId xmlns:a16="http://schemas.microsoft.com/office/drawing/2014/main" id="{A04B7050-9776-7032-3D22-A5131CD1EEA5}"/>
              </a:ext>
            </a:extLst>
          </p:cNvPr>
          <p:cNvSpPr/>
          <p:nvPr/>
        </p:nvSpPr>
        <p:spPr>
          <a:xfrm>
            <a:off x="10340001" y="2903667"/>
            <a:ext cx="1316924" cy="236797"/>
          </a:xfrm>
          <a:custGeom>
            <a:avLst/>
            <a:gdLst>
              <a:gd name="connsiteX0" fmla="*/ 0 w 1316924"/>
              <a:gd name="connsiteY0" fmla="*/ 0 h 236797"/>
              <a:gd name="connsiteX1" fmla="*/ 1316925 w 1316924"/>
              <a:gd name="connsiteY1" fmla="*/ 0 h 236797"/>
              <a:gd name="connsiteX2" fmla="*/ 1316925 w 1316924"/>
              <a:gd name="connsiteY2" fmla="*/ 236798 h 236797"/>
              <a:gd name="connsiteX3" fmla="*/ 0 w 1316924"/>
              <a:gd name="connsiteY3" fmla="*/ 236798 h 236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6924" h="236797">
                <a:moveTo>
                  <a:pt x="0" y="0"/>
                </a:moveTo>
                <a:lnTo>
                  <a:pt x="1316925" y="0"/>
                </a:lnTo>
                <a:lnTo>
                  <a:pt x="1316925" y="236798"/>
                </a:lnTo>
                <a:lnTo>
                  <a:pt x="0" y="236798"/>
                </a:lnTo>
                <a:close/>
              </a:path>
            </a:pathLst>
          </a:custGeom>
          <a:solidFill>
            <a:srgbClr val="707070"/>
          </a:solidFill>
          <a:ln w="6207" cap="flat">
            <a:noFill/>
            <a:prstDash val="solid"/>
            <a:miter/>
          </a:ln>
        </p:spPr>
        <p:txBody>
          <a:bodyPr rtlCol="0" anchor="ctr"/>
          <a:lstStyle/>
          <a:p>
            <a:endParaRPr lang="pt-BR" sz="800"/>
          </a:p>
        </p:txBody>
      </p:sp>
      <p:sp>
        <p:nvSpPr>
          <p:cNvPr id="45" name="Forma Livre: Forma 44">
            <a:extLst>
              <a:ext uri="{FF2B5EF4-FFF2-40B4-BE49-F238E27FC236}">
                <a16:creationId xmlns:a16="http://schemas.microsoft.com/office/drawing/2014/main" id="{5A86A26F-CA0A-760F-61EE-9C4FDFDCD12C}"/>
              </a:ext>
            </a:extLst>
          </p:cNvPr>
          <p:cNvSpPr/>
          <p:nvPr/>
        </p:nvSpPr>
        <p:spPr>
          <a:xfrm>
            <a:off x="10340001" y="2623323"/>
            <a:ext cx="1316924" cy="236797"/>
          </a:xfrm>
          <a:custGeom>
            <a:avLst/>
            <a:gdLst>
              <a:gd name="connsiteX0" fmla="*/ 0 w 1316924"/>
              <a:gd name="connsiteY0" fmla="*/ 0 h 236797"/>
              <a:gd name="connsiteX1" fmla="*/ 1316925 w 1316924"/>
              <a:gd name="connsiteY1" fmla="*/ 0 h 236797"/>
              <a:gd name="connsiteX2" fmla="*/ 1316925 w 1316924"/>
              <a:gd name="connsiteY2" fmla="*/ 236798 h 236797"/>
              <a:gd name="connsiteX3" fmla="*/ 0 w 1316924"/>
              <a:gd name="connsiteY3" fmla="*/ 236798 h 236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6924" h="236797">
                <a:moveTo>
                  <a:pt x="0" y="0"/>
                </a:moveTo>
                <a:lnTo>
                  <a:pt x="1316925" y="0"/>
                </a:lnTo>
                <a:lnTo>
                  <a:pt x="1316925" y="236798"/>
                </a:lnTo>
                <a:lnTo>
                  <a:pt x="0" y="236798"/>
                </a:lnTo>
                <a:close/>
              </a:path>
            </a:pathLst>
          </a:custGeom>
          <a:solidFill>
            <a:srgbClr val="000000"/>
          </a:solidFill>
          <a:ln w="6207" cap="flat">
            <a:noFill/>
            <a:prstDash val="solid"/>
            <a:miter/>
          </a:ln>
        </p:spPr>
        <p:txBody>
          <a:bodyPr rtlCol="0" anchor="ctr"/>
          <a:lstStyle/>
          <a:p>
            <a:endParaRPr lang="pt-BR" sz="800"/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8073AD7B-8ECE-D8DF-0887-55949729F174}"/>
              </a:ext>
            </a:extLst>
          </p:cNvPr>
          <p:cNvSpPr txBox="1"/>
          <p:nvPr/>
        </p:nvSpPr>
        <p:spPr>
          <a:xfrm>
            <a:off x="7366732" y="3381673"/>
            <a:ext cx="60625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#210456</a:t>
            </a:r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88D02D8A-49E8-243B-211E-545A353D8A92}"/>
              </a:ext>
            </a:extLst>
          </p:cNvPr>
          <p:cNvSpPr txBox="1"/>
          <p:nvPr/>
        </p:nvSpPr>
        <p:spPr>
          <a:xfrm>
            <a:off x="7366732" y="3930246"/>
            <a:ext cx="2600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b="1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C</a:t>
            </a:r>
          </a:p>
        </p:txBody>
      </p: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01A5A26C-C614-7827-929C-09F3BF22C0B2}"/>
              </a:ext>
            </a:extLst>
          </p:cNvPr>
          <p:cNvSpPr txBox="1"/>
          <p:nvPr/>
        </p:nvSpPr>
        <p:spPr>
          <a:xfrm>
            <a:off x="7366732" y="4027152"/>
            <a:ext cx="2824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b="1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M</a:t>
            </a: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17FC7484-0CC8-D29B-02DF-615045820D5A}"/>
              </a:ext>
            </a:extLst>
          </p:cNvPr>
          <p:cNvSpPr txBox="1"/>
          <p:nvPr/>
        </p:nvSpPr>
        <p:spPr>
          <a:xfrm>
            <a:off x="7366732" y="4124058"/>
            <a:ext cx="25359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b="1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Y</a:t>
            </a: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9B21A0EA-F04B-4814-4BFD-72476FC1A26F}"/>
              </a:ext>
            </a:extLst>
          </p:cNvPr>
          <p:cNvSpPr txBox="1"/>
          <p:nvPr/>
        </p:nvSpPr>
        <p:spPr>
          <a:xfrm>
            <a:off x="7366732" y="4220964"/>
            <a:ext cx="2600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b="1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K</a:t>
            </a:r>
          </a:p>
        </p:txBody>
      </p: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A1558CB1-BD15-132A-F6A5-5E01E8C35CEB}"/>
              </a:ext>
            </a:extLst>
          </p:cNvPr>
          <p:cNvSpPr txBox="1"/>
          <p:nvPr/>
        </p:nvSpPr>
        <p:spPr>
          <a:xfrm>
            <a:off x="7501779" y="3930246"/>
            <a:ext cx="31290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98</a:t>
            </a:r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FBD9A8D2-5078-02E5-6917-C4B4A453E146}"/>
              </a:ext>
            </a:extLst>
          </p:cNvPr>
          <p:cNvSpPr txBox="1"/>
          <p:nvPr/>
        </p:nvSpPr>
        <p:spPr>
          <a:xfrm>
            <a:off x="7501779" y="4027152"/>
            <a:ext cx="35618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100</a:t>
            </a:r>
          </a:p>
        </p:txBody>
      </p:sp>
      <p:sp>
        <p:nvSpPr>
          <p:cNvPr id="53" name="CaixaDeTexto 52">
            <a:extLst>
              <a:ext uri="{FF2B5EF4-FFF2-40B4-BE49-F238E27FC236}">
                <a16:creationId xmlns:a16="http://schemas.microsoft.com/office/drawing/2014/main" id="{65207688-DC7F-A0F7-C343-AE289F6E7CA2}"/>
              </a:ext>
            </a:extLst>
          </p:cNvPr>
          <p:cNvSpPr txBox="1"/>
          <p:nvPr/>
        </p:nvSpPr>
        <p:spPr>
          <a:xfrm>
            <a:off x="7501779" y="4124058"/>
            <a:ext cx="3097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24</a:t>
            </a:r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75C69D2D-8C08-21A9-ADE8-5C6AFD572B0C}"/>
              </a:ext>
            </a:extLst>
          </p:cNvPr>
          <p:cNvSpPr txBox="1"/>
          <p:nvPr/>
        </p:nvSpPr>
        <p:spPr>
          <a:xfrm>
            <a:off x="7501779" y="4220964"/>
            <a:ext cx="30809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38</a:t>
            </a:r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0A9E4132-D609-AFA4-63FC-3AEE52448D0B}"/>
              </a:ext>
            </a:extLst>
          </p:cNvPr>
          <p:cNvSpPr txBox="1"/>
          <p:nvPr/>
        </p:nvSpPr>
        <p:spPr>
          <a:xfrm>
            <a:off x="7845484" y="3930246"/>
            <a:ext cx="2600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b="1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R</a:t>
            </a:r>
          </a:p>
        </p:txBody>
      </p: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81122FEC-FE6D-21FD-0BE4-EE1354F6D565}"/>
              </a:ext>
            </a:extLst>
          </p:cNvPr>
          <p:cNvSpPr txBox="1"/>
          <p:nvPr/>
        </p:nvSpPr>
        <p:spPr>
          <a:xfrm>
            <a:off x="7845484" y="4027152"/>
            <a:ext cx="26321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b="1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G</a:t>
            </a:r>
          </a:p>
        </p:txBody>
      </p:sp>
      <p:sp>
        <p:nvSpPr>
          <p:cNvPr id="57" name="CaixaDeTexto 56">
            <a:extLst>
              <a:ext uri="{FF2B5EF4-FFF2-40B4-BE49-F238E27FC236}">
                <a16:creationId xmlns:a16="http://schemas.microsoft.com/office/drawing/2014/main" id="{53E0770D-90D6-AEFF-12F8-F55FED3B7974}"/>
              </a:ext>
            </a:extLst>
          </p:cNvPr>
          <p:cNvSpPr txBox="1"/>
          <p:nvPr/>
        </p:nvSpPr>
        <p:spPr>
          <a:xfrm>
            <a:off x="7845484" y="4124058"/>
            <a:ext cx="26321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b="1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B</a:t>
            </a:r>
          </a:p>
        </p:txBody>
      </p:sp>
      <p:sp>
        <p:nvSpPr>
          <p:cNvPr id="58" name="CaixaDeTexto 57">
            <a:extLst>
              <a:ext uri="{FF2B5EF4-FFF2-40B4-BE49-F238E27FC236}">
                <a16:creationId xmlns:a16="http://schemas.microsoft.com/office/drawing/2014/main" id="{920B74CF-8B5B-C381-3F30-A054008E63B9}"/>
              </a:ext>
            </a:extLst>
          </p:cNvPr>
          <p:cNvSpPr txBox="1"/>
          <p:nvPr/>
        </p:nvSpPr>
        <p:spPr>
          <a:xfrm>
            <a:off x="7980531" y="3930246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33</a:t>
            </a:r>
          </a:p>
        </p:txBody>
      </p:sp>
      <p:sp>
        <p:nvSpPr>
          <p:cNvPr id="59" name="CaixaDeTexto 58">
            <a:extLst>
              <a:ext uri="{FF2B5EF4-FFF2-40B4-BE49-F238E27FC236}">
                <a16:creationId xmlns:a16="http://schemas.microsoft.com/office/drawing/2014/main" id="{DD89E51C-0436-1BDF-6AF4-42124A350A71}"/>
              </a:ext>
            </a:extLst>
          </p:cNvPr>
          <p:cNvSpPr txBox="1"/>
          <p:nvPr/>
        </p:nvSpPr>
        <p:spPr>
          <a:xfrm>
            <a:off x="7980531" y="4027152"/>
            <a:ext cx="25199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4</a:t>
            </a:r>
          </a:p>
        </p:txBody>
      </p:sp>
      <p:sp>
        <p:nvSpPr>
          <p:cNvPr id="60" name="CaixaDeTexto 59">
            <a:extLst>
              <a:ext uri="{FF2B5EF4-FFF2-40B4-BE49-F238E27FC236}">
                <a16:creationId xmlns:a16="http://schemas.microsoft.com/office/drawing/2014/main" id="{56188CD7-BEA9-F514-EA67-DB9C716690AC}"/>
              </a:ext>
            </a:extLst>
          </p:cNvPr>
          <p:cNvSpPr txBox="1"/>
          <p:nvPr/>
        </p:nvSpPr>
        <p:spPr>
          <a:xfrm>
            <a:off x="7980531" y="4124058"/>
            <a:ext cx="31290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86</a:t>
            </a:r>
          </a:p>
        </p:txBody>
      </p:sp>
      <p:sp>
        <p:nvSpPr>
          <p:cNvPr id="61" name="CaixaDeTexto 60">
            <a:extLst>
              <a:ext uri="{FF2B5EF4-FFF2-40B4-BE49-F238E27FC236}">
                <a16:creationId xmlns:a16="http://schemas.microsoft.com/office/drawing/2014/main" id="{A3C9359B-D563-D2A3-0605-5E6F770857B1}"/>
              </a:ext>
            </a:extLst>
          </p:cNvPr>
          <p:cNvSpPr txBox="1"/>
          <p:nvPr/>
        </p:nvSpPr>
        <p:spPr>
          <a:xfrm>
            <a:off x="8849018" y="3930246"/>
            <a:ext cx="2600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b="1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C</a:t>
            </a:r>
          </a:p>
        </p:txBody>
      </p:sp>
      <p:sp>
        <p:nvSpPr>
          <p:cNvPr id="62" name="CaixaDeTexto 61">
            <a:extLst>
              <a:ext uri="{FF2B5EF4-FFF2-40B4-BE49-F238E27FC236}">
                <a16:creationId xmlns:a16="http://schemas.microsoft.com/office/drawing/2014/main" id="{30BEB83C-23FA-A942-2559-7714802DB26E}"/>
              </a:ext>
            </a:extLst>
          </p:cNvPr>
          <p:cNvSpPr txBox="1"/>
          <p:nvPr/>
        </p:nvSpPr>
        <p:spPr>
          <a:xfrm>
            <a:off x="8849018" y="4027152"/>
            <a:ext cx="2824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b="1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M</a:t>
            </a:r>
          </a:p>
        </p:txBody>
      </p:sp>
      <p:sp>
        <p:nvSpPr>
          <p:cNvPr id="63" name="CaixaDeTexto 62">
            <a:extLst>
              <a:ext uri="{FF2B5EF4-FFF2-40B4-BE49-F238E27FC236}">
                <a16:creationId xmlns:a16="http://schemas.microsoft.com/office/drawing/2014/main" id="{9E2EB35E-17A1-01AD-6A99-AFA31C5C43BF}"/>
              </a:ext>
            </a:extLst>
          </p:cNvPr>
          <p:cNvSpPr txBox="1"/>
          <p:nvPr/>
        </p:nvSpPr>
        <p:spPr>
          <a:xfrm>
            <a:off x="8849018" y="4124058"/>
            <a:ext cx="25359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b="1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Y</a:t>
            </a:r>
          </a:p>
        </p:txBody>
      </p:sp>
      <p:sp>
        <p:nvSpPr>
          <p:cNvPr id="64" name="CaixaDeTexto 63">
            <a:extLst>
              <a:ext uri="{FF2B5EF4-FFF2-40B4-BE49-F238E27FC236}">
                <a16:creationId xmlns:a16="http://schemas.microsoft.com/office/drawing/2014/main" id="{E1B27D5B-8155-0E27-8320-8100573CD9CF}"/>
              </a:ext>
            </a:extLst>
          </p:cNvPr>
          <p:cNvSpPr txBox="1"/>
          <p:nvPr/>
        </p:nvSpPr>
        <p:spPr>
          <a:xfrm>
            <a:off x="8849018" y="4220964"/>
            <a:ext cx="2600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b="1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K</a:t>
            </a:r>
          </a:p>
        </p:txBody>
      </p:sp>
      <p:sp>
        <p:nvSpPr>
          <p:cNvPr id="65" name="CaixaDeTexto 64">
            <a:extLst>
              <a:ext uri="{FF2B5EF4-FFF2-40B4-BE49-F238E27FC236}">
                <a16:creationId xmlns:a16="http://schemas.microsoft.com/office/drawing/2014/main" id="{E4C80A25-31B1-7679-6BCB-EF4B88E71B40}"/>
              </a:ext>
            </a:extLst>
          </p:cNvPr>
          <p:cNvSpPr txBox="1"/>
          <p:nvPr/>
        </p:nvSpPr>
        <p:spPr>
          <a:xfrm>
            <a:off x="8984065" y="3930246"/>
            <a:ext cx="3097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69</a:t>
            </a:r>
          </a:p>
        </p:txBody>
      </p:sp>
      <p:sp>
        <p:nvSpPr>
          <p:cNvPr id="66" name="CaixaDeTexto 65">
            <a:extLst>
              <a:ext uri="{FF2B5EF4-FFF2-40B4-BE49-F238E27FC236}">
                <a16:creationId xmlns:a16="http://schemas.microsoft.com/office/drawing/2014/main" id="{D4BF309E-5FD6-62E6-3731-A6984AB9AEBB}"/>
              </a:ext>
            </a:extLst>
          </p:cNvPr>
          <p:cNvSpPr txBox="1"/>
          <p:nvPr/>
        </p:nvSpPr>
        <p:spPr>
          <a:xfrm>
            <a:off x="8984065" y="4027152"/>
            <a:ext cx="27924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21</a:t>
            </a:r>
          </a:p>
        </p:txBody>
      </p:sp>
      <p:sp>
        <p:nvSpPr>
          <p:cNvPr id="67" name="CaixaDeTexto 66">
            <a:extLst>
              <a:ext uri="{FF2B5EF4-FFF2-40B4-BE49-F238E27FC236}">
                <a16:creationId xmlns:a16="http://schemas.microsoft.com/office/drawing/2014/main" id="{DD0472D6-3F4B-FEDC-49A0-6A21DF2BA904}"/>
              </a:ext>
            </a:extLst>
          </p:cNvPr>
          <p:cNvSpPr txBox="1"/>
          <p:nvPr/>
        </p:nvSpPr>
        <p:spPr>
          <a:xfrm>
            <a:off x="8984065" y="4124058"/>
            <a:ext cx="35618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100</a:t>
            </a:r>
          </a:p>
        </p:txBody>
      </p:sp>
      <p:sp>
        <p:nvSpPr>
          <p:cNvPr id="68" name="CaixaDeTexto 67">
            <a:extLst>
              <a:ext uri="{FF2B5EF4-FFF2-40B4-BE49-F238E27FC236}">
                <a16:creationId xmlns:a16="http://schemas.microsoft.com/office/drawing/2014/main" id="{E0D0DE13-BA42-AD5F-E3F5-B8AD41196B67}"/>
              </a:ext>
            </a:extLst>
          </p:cNvPr>
          <p:cNvSpPr txBox="1"/>
          <p:nvPr/>
        </p:nvSpPr>
        <p:spPr>
          <a:xfrm>
            <a:off x="8984065" y="4220964"/>
            <a:ext cx="2423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5</a:t>
            </a:r>
          </a:p>
        </p:txBody>
      </p:sp>
      <p:sp>
        <p:nvSpPr>
          <p:cNvPr id="69" name="CaixaDeTexto 68">
            <a:extLst>
              <a:ext uri="{FF2B5EF4-FFF2-40B4-BE49-F238E27FC236}">
                <a16:creationId xmlns:a16="http://schemas.microsoft.com/office/drawing/2014/main" id="{E335F52E-9439-BA0B-16FE-82FF3D21DACA}"/>
              </a:ext>
            </a:extLst>
          </p:cNvPr>
          <p:cNvSpPr txBox="1"/>
          <p:nvPr/>
        </p:nvSpPr>
        <p:spPr>
          <a:xfrm>
            <a:off x="9327769" y="3930246"/>
            <a:ext cx="2600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b="1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R</a:t>
            </a:r>
          </a:p>
        </p:txBody>
      </p:sp>
      <p:sp>
        <p:nvSpPr>
          <p:cNvPr id="70" name="CaixaDeTexto 69">
            <a:extLst>
              <a:ext uri="{FF2B5EF4-FFF2-40B4-BE49-F238E27FC236}">
                <a16:creationId xmlns:a16="http://schemas.microsoft.com/office/drawing/2014/main" id="{8304BD17-F6EB-3D4F-6DE2-1E856987A70D}"/>
              </a:ext>
            </a:extLst>
          </p:cNvPr>
          <p:cNvSpPr txBox="1"/>
          <p:nvPr/>
        </p:nvSpPr>
        <p:spPr>
          <a:xfrm>
            <a:off x="9327769" y="4027152"/>
            <a:ext cx="26321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b="1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G</a:t>
            </a:r>
          </a:p>
        </p:txBody>
      </p:sp>
      <p:sp>
        <p:nvSpPr>
          <p:cNvPr id="71" name="CaixaDeTexto 70">
            <a:extLst>
              <a:ext uri="{FF2B5EF4-FFF2-40B4-BE49-F238E27FC236}">
                <a16:creationId xmlns:a16="http://schemas.microsoft.com/office/drawing/2014/main" id="{855AC029-AEC7-8CF4-5363-0CE2F83DBADF}"/>
              </a:ext>
            </a:extLst>
          </p:cNvPr>
          <p:cNvSpPr txBox="1"/>
          <p:nvPr/>
        </p:nvSpPr>
        <p:spPr>
          <a:xfrm>
            <a:off x="9327769" y="4124058"/>
            <a:ext cx="26321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b="1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B</a:t>
            </a:r>
          </a:p>
        </p:txBody>
      </p:sp>
      <p:sp>
        <p:nvSpPr>
          <p:cNvPr id="72" name="CaixaDeTexto 71">
            <a:extLst>
              <a:ext uri="{FF2B5EF4-FFF2-40B4-BE49-F238E27FC236}">
                <a16:creationId xmlns:a16="http://schemas.microsoft.com/office/drawing/2014/main" id="{1539D3D4-F298-1E78-4951-44A595A5864E}"/>
              </a:ext>
            </a:extLst>
          </p:cNvPr>
          <p:cNvSpPr txBox="1"/>
          <p:nvPr/>
        </p:nvSpPr>
        <p:spPr>
          <a:xfrm>
            <a:off x="9462816" y="3930246"/>
            <a:ext cx="30489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92</a:t>
            </a:r>
          </a:p>
        </p:txBody>
      </p:sp>
      <p:sp>
        <p:nvSpPr>
          <p:cNvPr id="73" name="CaixaDeTexto 72">
            <a:extLst>
              <a:ext uri="{FF2B5EF4-FFF2-40B4-BE49-F238E27FC236}">
                <a16:creationId xmlns:a16="http://schemas.microsoft.com/office/drawing/2014/main" id="{CD48A2C8-F530-8EA5-8A03-F3FDAD83D67D}"/>
              </a:ext>
            </a:extLst>
          </p:cNvPr>
          <p:cNvSpPr txBox="1"/>
          <p:nvPr/>
        </p:nvSpPr>
        <p:spPr>
          <a:xfrm>
            <a:off x="9462816" y="4027152"/>
            <a:ext cx="35458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148</a:t>
            </a:r>
          </a:p>
        </p:txBody>
      </p:sp>
      <p:sp>
        <p:nvSpPr>
          <p:cNvPr id="74" name="CaixaDeTexto 73">
            <a:extLst>
              <a:ext uri="{FF2B5EF4-FFF2-40B4-BE49-F238E27FC236}">
                <a16:creationId xmlns:a16="http://schemas.microsoft.com/office/drawing/2014/main" id="{04816315-115E-FC0D-949D-0444AF423053}"/>
              </a:ext>
            </a:extLst>
          </p:cNvPr>
          <p:cNvSpPr txBox="1"/>
          <p:nvPr/>
        </p:nvSpPr>
        <p:spPr>
          <a:xfrm>
            <a:off x="9462816" y="4124058"/>
            <a:ext cx="3097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45</a:t>
            </a:r>
          </a:p>
        </p:txBody>
      </p:sp>
      <p:sp>
        <p:nvSpPr>
          <p:cNvPr id="75" name="CaixaDeTexto 74">
            <a:extLst>
              <a:ext uri="{FF2B5EF4-FFF2-40B4-BE49-F238E27FC236}">
                <a16:creationId xmlns:a16="http://schemas.microsoft.com/office/drawing/2014/main" id="{72ADFB3E-2466-6C6D-C7E4-3BAEE9C565A7}"/>
              </a:ext>
            </a:extLst>
          </p:cNvPr>
          <p:cNvSpPr txBox="1"/>
          <p:nvPr/>
        </p:nvSpPr>
        <p:spPr>
          <a:xfrm>
            <a:off x="10331303" y="3930246"/>
            <a:ext cx="2600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b="1" spc="0" baseline="0">
                <a:ln/>
                <a:solidFill>
                  <a:srgbClr val="707070"/>
                </a:solidFill>
                <a:cs typeface="Sora"/>
                <a:sym typeface="Sora"/>
                <a:rtl val="0"/>
              </a:rPr>
              <a:t>C</a:t>
            </a:r>
          </a:p>
        </p:txBody>
      </p:sp>
      <p:sp>
        <p:nvSpPr>
          <p:cNvPr id="76" name="CaixaDeTexto 75">
            <a:extLst>
              <a:ext uri="{FF2B5EF4-FFF2-40B4-BE49-F238E27FC236}">
                <a16:creationId xmlns:a16="http://schemas.microsoft.com/office/drawing/2014/main" id="{45FFB302-D550-EA1F-6A89-ADFF522DB724}"/>
              </a:ext>
            </a:extLst>
          </p:cNvPr>
          <p:cNvSpPr txBox="1"/>
          <p:nvPr/>
        </p:nvSpPr>
        <p:spPr>
          <a:xfrm>
            <a:off x="10331303" y="4027152"/>
            <a:ext cx="2824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b="1" spc="0" baseline="0">
                <a:ln/>
                <a:solidFill>
                  <a:srgbClr val="707070"/>
                </a:solidFill>
                <a:cs typeface="Sora"/>
                <a:sym typeface="Sora"/>
                <a:rtl val="0"/>
              </a:rPr>
              <a:t>M</a:t>
            </a:r>
          </a:p>
        </p:txBody>
      </p:sp>
      <p:sp>
        <p:nvSpPr>
          <p:cNvPr id="77" name="CaixaDeTexto 76">
            <a:extLst>
              <a:ext uri="{FF2B5EF4-FFF2-40B4-BE49-F238E27FC236}">
                <a16:creationId xmlns:a16="http://schemas.microsoft.com/office/drawing/2014/main" id="{4F3A815E-C5C8-706E-7992-0A9F9B3BC994}"/>
              </a:ext>
            </a:extLst>
          </p:cNvPr>
          <p:cNvSpPr txBox="1"/>
          <p:nvPr/>
        </p:nvSpPr>
        <p:spPr>
          <a:xfrm>
            <a:off x="10331303" y="4124058"/>
            <a:ext cx="25359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b="1" spc="0" baseline="0">
                <a:ln/>
                <a:solidFill>
                  <a:srgbClr val="707070"/>
                </a:solidFill>
                <a:cs typeface="Sora"/>
                <a:sym typeface="Sora"/>
                <a:rtl val="0"/>
              </a:rPr>
              <a:t>Y</a:t>
            </a:r>
          </a:p>
        </p:txBody>
      </p:sp>
      <p:sp>
        <p:nvSpPr>
          <p:cNvPr id="78" name="CaixaDeTexto 77">
            <a:extLst>
              <a:ext uri="{FF2B5EF4-FFF2-40B4-BE49-F238E27FC236}">
                <a16:creationId xmlns:a16="http://schemas.microsoft.com/office/drawing/2014/main" id="{A993FC94-09F5-BF56-A1DE-37ED4870E325}"/>
              </a:ext>
            </a:extLst>
          </p:cNvPr>
          <p:cNvSpPr txBox="1"/>
          <p:nvPr/>
        </p:nvSpPr>
        <p:spPr>
          <a:xfrm>
            <a:off x="10331303" y="4220964"/>
            <a:ext cx="2600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b="1" spc="0" baseline="0">
                <a:ln/>
                <a:solidFill>
                  <a:srgbClr val="707070"/>
                </a:solidFill>
                <a:cs typeface="Sora"/>
                <a:sym typeface="Sora"/>
                <a:rtl val="0"/>
              </a:rPr>
              <a:t>K</a:t>
            </a:r>
          </a:p>
        </p:txBody>
      </p:sp>
      <p:sp>
        <p:nvSpPr>
          <p:cNvPr id="79" name="CaixaDeTexto 78">
            <a:extLst>
              <a:ext uri="{FF2B5EF4-FFF2-40B4-BE49-F238E27FC236}">
                <a16:creationId xmlns:a16="http://schemas.microsoft.com/office/drawing/2014/main" id="{598882CE-D7B1-7A55-922E-C0B6AFA951A9}"/>
              </a:ext>
            </a:extLst>
          </p:cNvPr>
          <p:cNvSpPr txBox="1"/>
          <p:nvPr/>
        </p:nvSpPr>
        <p:spPr>
          <a:xfrm>
            <a:off x="10466288" y="3930246"/>
            <a:ext cx="25039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spc="0" baseline="0">
                <a:ln/>
                <a:solidFill>
                  <a:srgbClr val="707070"/>
                </a:solidFill>
                <a:cs typeface="Sora"/>
                <a:sym typeface="Sora"/>
                <a:rtl val="0"/>
              </a:rPr>
              <a:t>8</a:t>
            </a:r>
          </a:p>
        </p:txBody>
      </p:sp>
      <p:sp>
        <p:nvSpPr>
          <p:cNvPr id="80" name="CaixaDeTexto 79">
            <a:extLst>
              <a:ext uri="{FF2B5EF4-FFF2-40B4-BE49-F238E27FC236}">
                <a16:creationId xmlns:a16="http://schemas.microsoft.com/office/drawing/2014/main" id="{41E25FE5-97DA-309A-693F-E489DD0CA082}"/>
              </a:ext>
            </a:extLst>
          </p:cNvPr>
          <p:cNvSpPr txBox="1"/>
          <p:nvPr/>
        </p:nvSpPr>
        <p:spPr>
          <a:xfrm>
            <a:off x="10466288" y="4027152"/>
            <a:ext cx="24718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spc="0" baseline="0">
                <a:ln/>
                <a:solidFill>
                  <a:srgbClr val="707070"/>
                </a:solidFill>
                <a:cs typeface="Sora"/>
                <a:sym typeface="Sora"/>
                <a:rtl val="0"/>
              </a:rPr>
              <a:t>6</a:t>
            </a:r>
          </a:p>
        </p:txBody>
      </p:sp>
      <p:sp>
        <p:nvSpPr>
          <p:cNvPr id="81" name="CaixaDeTexto 80">
            <a:extLst>
              <a:ext uri="{FF2B5EF4-FFF2-40B4-BE49-F238E27FC236}">
                <a16:creationId xmlns:a16="http://schemas.microsoft.com/office/drawing/2014/main" id="{2259E486-9CF2-508F-AB65-C966C4331623}"/>
              </a:ext>
            </a:extLst>
          </p:cNvPr>
          <p:cNvSpPr txBox="1"/>
          <p:nvPr/>
        </p:nvSpPr>
        <p:spPr>
          <a:xfrm>
            <a:off x="10466288" y="4124058"/>
            <a:ext cx="24718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spc="0" baseline="0">
                <a:ln/>
                <a:solidFill>
                  <a:srgbClr val="707070"/>
                </a:solidFill>
                <a:cs typeface="Sora"/>
                <a:sym typeface="Sora"/>
                <a:rtl val="0"/>
              </a:rPr>
              <a:t>6</a:t>
            </a:r>
          </a:p>
        </p:txBody>
      </p:sp>
      <p:sp>
        <p:nvSpPr>
          <p:cNvPr id="82" name="CaixaDeTexto 81">
            <a:extLst>
              <a:ext uri="{FF2B5EF4-FFF2-40B4-BE49-F238E27FC236}">
                <a16:creationId xmlns:a16="http://schemas.microsoft.com/office/drawing/2014/main" id="{FCDC5203-EF0E-70AB-50CD-4CDF3DBB1153}"/>
              </a:ext>
            </a:extLst>
          </p:cNvPr>
          <p:cNvSpPr txBox="1"/>
          <p:nvPr/>
        </p:nvSpPr>
        <p:spPr>
          <a:xfrm>
            <a:off x="10466288" y="4220964"/>
            <a:ext cx="25199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spc="0" baseline="0">
                <a:ln/>
                <a:solidFill>
                  <a:srgbClr val="707070"/>
                </a:solidFill>
                <a:cs typeface="Sora"/>
                <a:sym typeface="Sora"/>
                <a:rtl val="0"/>
              </a:rPr>
              <a:t>0</a:t>
            </a:r>
          </a:p>
        </p:txBody>
      </p:sp>
      <p:sp>
        <p:nvSpPr>
          <p:cNvPr id="83" name="CaixaDeTexto 82">
            <a:extLst>
              <a:ext uri="{FF2B5EF4-FFF2-40B4-BE49-F238E27FC236}">
                <a16:creationId xmlns:a16="http://schemas.microsoft.com/office/drawing/2014/main" id="{FADC13ED-F190-C25F-2267-9FECB4D84250}"/>
              </a:ext>
            </a:extLst>
          </p:cNvPr>
          <p:cNvSpPr txBox="1"/>
          <p:nvPr/>
        </p:nvSpPr>
        <p:spPr>
          <a:xfrm>
            <a:off x="10810055" y="3930246"/>
            <a:ext cx="2600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b="1" spc="0" baseline="0">
                <a:ln/>
                <a:solidFill>
                  <a:srgbClr val="707070"/>
                </a:solidFill>
                <a:cs typeface="Sora"/>
                <a:sym typeface="Sora"/>
                <a:rtl val="0"/>
              </a:rPr>
              <a:t>R</a:t>
            </a:r>
          </a:p>
        </p:txBody>
      </p:sp>
      <p:sp>
        <p:nvSpPr>
          <p:cNvPr id="84" name="CaixaDeTexto 83">
            <a:extLst>
              <a:ext uri="{FF2B5EF4-FFF2-40B4-BE49-F238E27FC236}">
                <a16:creationId xmlns:a16="http://schemas.microsoft.com/office/drawing/2014/main" id="{5673E630-F407-EA4A-11A1-FF89702B6C8A}"/>
              </a:ext>
            </a:extLst>
          </p:cNvPr>
          <p:cNvSpPr txBox="1"/>
          <p:nvPr/>
        </p:nvSpPr>
        <p:spPr>
          <a:xfrm>
            <a:off x="10810055" y="4027152"/>
            <a:ext cx="26321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b="1" spc="0" baseline="0">
                <a:ln/>
                <a:solidFill>
                  <a:srgbClr val="707070"/>
                </a:solidFill>
                <a:cs typeface="Sora"/>
                <a:sym typeface="Sora"/>
                <a:rtl val="0"/>
              </a:rPr>
              <a:t>G</a:t>
            </a:r>
          </a:p>
        </p:txBody>
      </p:sp>
      <p:sp>
        <p:nvSpPr>
          <p:cNvPr id="85" name="CaixaDeTexto 84">
            <a:extLst>
              <a:ext uri="{FF2B5EF4-FFF2-40B4-BE49-F238E27FC236}">
                <a16:creationId xmlns:a16="http://schemas.microsoft.com/office/drawing/2014/main" id="{F53F8F08-750A-8C1A-EFDE-6EA4369754E9}"/>
              </a:ext>
            </a:extLst>
          </p:cNvPr>
          <p:cNvSpPr txBox="1"/>
          <p:nvPr/>
        </p:nvSpPr>
        <p:spPr>
          <a:xfrm>
            <a:off x="10810055" y="4124058"/>
            <a:ext cx="26321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b="1" spc="0" baseline="0">
                <a:ln/>
                <a:solidFill>
                  <a:srgbClr val="707070"/>
                </a:solidFill>
                <a:cs typeface="Sora"/>
                <a:sym typeface="Sora"/>
                <a:rtl val="0"/>
              </a:rPr>
              <a:t>B</a:t>
            </a:r>
          </a:p>
        </p:txBody>
      </p:sp>
      <p:sp>
        <p:nvSpPr>
          <p:cNvPr id="86" name="CaixaDeTexto 85">
            <a:extLst>
              <a:ext uri="{FF2B5EF4-FFF2-40B4-BE49-F238E27FC236}">
                <a16:creationId xmlns:a16="http://schemas.microsoft.com/office/drawing/2014/main" id="{4F28DD2B-6BCF-C408-741D-7082C0D33212}"/>
              </a:ext>
            </a:extLst>
          </p:cNvPr>
          <p:cNvSpPr txBox="1"/>
          <p:nvPr/>
        </p:nvSpPr>
        <p:spPr>
          <a:xfrm>
            <a:off x="10945040" y="3930246"/>
            <a:ext cx="35779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spc="0" baseline="0">
                <a:ln/>
                <a:solidFill>
                  <a:srgbClr val="707070"/>
                </a:solidFill>
                <a:cs typeface="Sora"/>
                <a:sym typeface="Sora"/>
                <a:rtl val="0"/>
              </a:rPr>
              <a:t>232</a:t>
            </a:r>
          </a:p>
        </p:txBody>
      </p:sp>
      <p:sp>
        <p:nvSpPr>
          <p:cNvPr id="87" name="CaixaDeTexto 86">
            <a:extLst>
              <a:ext uri="{FF2B5EF4-FFF2-40B4-BE49-F238E27FC236}">
                <a16:creationId xmlns:a16="http://schemas.microsoft.com/office/drawing/2014/main" id="{8D2636A6-66D6-8E18-A0FB-31E589F661DE}"/>
              </a:ext>
            </a:extLst>
          </p:cNvPr>
          <p:cNvSpPr txBox="1"/>
          <p:nvPr/>
        </p:nvSpPr>
        <p:spPr>
          <a:xfrm>
            <a:off x="10945040" y="4027152"/>
            <a:ext cx="35779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spc="0" baseline="0">
                <a:ln/>
                <a:solidFill>
                  <a:srgbClr val="707070"/>
                </a:solidFill>
                <a:cs typeface="Sora"/>
                <a:sym typeface="Sora"/>
                <a:rtl val="0"/>
              </a:rPr>
              <a:t>232</a:t>
            </a:r>
          </a:p>
        </p:txBody>
      </p:sp>
      <p:sp>
        <p:nvSpPr>
          <p:cNvPr id="88" name="CaixaDeTexto 87">
            <a:extLst>
              <a:ext uri="{FF2B5EF4-FFF2-40B4-BE49-F238E27FC236}">
                <a16:creationId xmlns:a16="http://schemas.microsoft.com/office/drawing/2014/main" id="{7C11C69F-9FB1-6B2B-AA46-D1E568BE869D}"/>
              </a:ext>
            </a:extLst>
          </p:cNvPr>
          <p:cNvSpPr txBox="1"/>
          <p:nvPr/>
        </p:nvSpPr>
        <p:spPr>
          <a:xfrm>
            <a:off x="10945040" y="4124058"/>
            <a:ext cx="35779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spc="0" baseline="0">
                <a:ln/>
                <a:solidFill>
                  <a:srgbClr val="707070"/>
                </a:solidFill>
                <a:cs typeface="Sora"/>
                <a:sym typeface="Sora"/>
                <a:rtl val="0"/>
              </a:rPr>
              <a:t>232</a:t>
            </a:r>
          </a:p>
        </p:txBody>
      </p:sp>
      <p:sp>
        <p:nvSpPr>
          <p:cNvPr id="89" name="CaixaDeTexto 88">
            <a:extLst>
              <a:ext uri="{FF2B5EF4-FFF2-40B4-BE49-F238E27FC236}">
                <a16:creationId xmlns:a16="http://schemas.microsoft.com/office/drawing/2014/main" id="{7E10D5A4-1FF1-24F8-E71F-B0CEF2E72F67}"/>
              </a:ext>
            </a:extLst>
          </p:cNvPr>
          <p:cNvSpPr txBox="1"/>
          <p:nvPr/>
        </p:nvSpPr>
        <p:spPr>
          <a:xfrm>
            <a:off x="7366732" y="2936900"/>
            <a:ext cx="631904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#190540</a:t>
            </a:r>
          </a:p>
        </p:txBody>
      </p:sp>
      <p:sp>
        <p:nvSpPr>
          <p:cNvPr id="90" name="CaixaDeTexto 89">
            <a:extLst>
              <a:ext uri="{FF2B5EF4-FFF2-40B4-BE49-F238E27FC236}">
                <a16:creationId xmlns:a16="http://schemas.microsoft.com/office/drawing/2014/main" id="{39BB9974-22BE-DC2D-D0BB-94962A244C74}"/>
              </a:ext>
            </a:extLst>
          </p:cNvPr>
          <p:cNvSpPr txBox="1"/>
          <p:nvPr/>
        </p:nvSpPr>
        <p:spPr>
          <a:xfrm>
            <a:off x="7366732" y="2669291"/>
            <a:ext cx="620683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#120a2d</a:t>
            </a:r>
          </a:p>
        </p:txBody>
      </p:sp>
      <p:sp>
        <p:nvSpPr>
          <p:cNvPr id="91" name="CaixaDeTexto 90">
            <a:extLst>
              <a:ext uri="{FF2B5EF4-FFF2-40B4-BE49-F238E27FC236}">
                <a16:creationId xmlns:a16="http://schemas.microsoft.com/office/drawing/2014/main" id="{F45C9A72-E553-3B8F-28F0-EAF60B8F4716}"/>
              </a:ext>
            </a:extLst>
          </p:cNvPr>
          <p:cNvSpPr txBox="1"/>
          <p:nvPr/>
        </p:nvSpPr>
        <p:spPr>
          <a:xfrm>
            <a:off x="8854546" y="2936900"/>
            <a:ext cx="631904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#477223</a:t>
            </a:r>
          </a:p>
        </p:txBody>
      </p:sp>
      <p:sp>
        <p:nvSpPr>
          <p:cNvPr id="92" name="CaixaDeTexto 91">
            <a:extLst>
              <a:ext uri="{FF2B5EF4-FFF2-40B4-BE49-F238E27FC236}">
                <a16:creationId xmlns:a16="http://schemas.microsoft.com/office/drawing/2014/main" id="{E73B2DA4-441B-7E31-98AA-3CBA572DA897}"/>
              </a:ext>
            </a:extLst>
          </p:cNvPr>
          <p:cNvSpPr txBox="1"/>
          <p:nvPr/>
        </p:nvSpPr>
        <p:spPr>
          <a:xfrm>
            <a:off x="8854546" y="2669291"/>
            <a:ext cx="572593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#273f13</a:t>
            </a:r>
          </a:p>
        </p:txBody>
      </p:sp>
      <p:sp>
        <p:nvSpPr>
          <p:cNvPr id="93" name="CaixaDeTexto 92">
            <a:extLst>
              <a:ext uri="{FF2B5EF4-FFF2-40B4-BE49-F238E27FC236}">
                <a16:creationId xmlns:a16="http://schemas.microsoft.com/office/drawing/2014/main" id="{990B3961-C4C1-E492-21CB-C965C5043F72}"/>
              </a:ext>
            </a:extLst>
          </p:cNvPr>
          <p:cNvSpPr txBox="1"/>
          <p:nvPr/>
        </p:nvSpPr>
        <p:spPr>
          <a:xfrm>
            <a:off x="7366732" y="4585603"/>
            <a:ext cx="654346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#4d3678</a:t>
            </a:r>
          </a:p>
        </p:txBody>
      </p:sp>
      <p:sp>
        <p:nvSpPr>
          <p:cNvPr id="94" name="CaixaDeTexto 93">
            <a:extLst>
              <a:ext uri="{FF2B5EF4-FFF2-40B4-BE49-F238E27FC236}">
                <a16:creationId xmlns:a16="http://schemas.microsoft.com/office/drawing/2014/main" id="{448AC37A-AD24-202D-EAA1-C22200562880}"/>
              </a:ext>
            </a:extLst>
          </p:cNvPr>
          <p:cNvSpPr txBox="1"/>
          <p:nvPr/>
        </p:nvSpPr>
        <p:spPr>
          <a:xfrm>
            <a:off x="7366732" y="4865511"/>
            <a:ext cx="641522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#7a689a</a:t>
            </a:r>
          </a:p>
        </p:txBody>
      </p:sp>
      <p:sp>
        <p:nvSpPr>
          <p:cNvPr id="95" name="CaixaDeTexto 94">
            <a:extLst>
              <a:ext uri="{FF2B5EF4-FFF2-40B4-BE49-F238E27FC236}">
                <a16:creationId xmlns:a16="http://schemas.microsoft.com/office/drawing/2014/main" id="{234E54E4-78E1-5500-A712-C72B0303D877}"/>
              </a:ext>
            </a:extLst>
          </p:cNvPr>
          <p:cNvSpPr txBox="1"/>
          <p:nvPr/>
        </p:nvSpPr>
        <p:spPr>
          <a:xfrm>
            <a:off x="7366732" y="5140078"/>
            <a:ext cx="665567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#a69bbb</a:t>
            </a:r>
          </a:p>
        </p:txBody>
      </p:sp>
      <p:sp>
        <p:nvSpPr>
          <p:cNvPr id="96" name="CaixaDeTexto 95">
            <a:extLst>
              <a:ext uri="{FF2B5EF4-FFF2-40B4-BE49-F238E27FC236}">
                <a16:creationId xmlns:a16="http://schemas.microsoft.com/office/drawing/2014/main" id="{9D9770B1-C7E8-E17C-5127-82F8D5732455}"/>
              </a:ext>
            </a:extLst>
          </p:cNvPr>
          <p:cNvSpPr txBox="1"/>
          <p:nvPr/>
        </p:nvSpPr>
        <p:spPr>
          <a:xfrm>
            <a:off x="7366732" y="5420421"/>
            <a:ext cx="665567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#d3cddd</a:t>
            </a:r>
          </a:p>
        </p:txBody>
      </p:sp>
      <p:sp>
        <p:nvSpPr>
          <p:cNvPr id="97" name="CaixaDeTexto 96">
            <a:extLst>
              <a:ext uri="{FF2B5EF4-FFF2-40B4-BE49-F238E27FC236}">
                <a16:creationId xmlns:a16="http://schemas.microsoft.com/office/drawing/2014/main" id="{0FD3E90F-5DA8-69B6-7EFC-79533B796DF5}"/>
              </a:ext>
            </a:extLst>
          </p:cNvPr>
          <p:cNvSpPr txBox="1"/>
          <p:nvPr/>
        </p:nvSpPr>
        <p:spPr>
          <a:xfrm>
            <a:off x="8851999" y="4585603"/>
            <a:ext cx="641522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#7da957</a:t>
            </a:r>
          </a:p>
        </p:txBody>
      </p:sp>
      <p:sp>
        <p:nvSpPr>
          <p:cNvPr id="98" name="CaixaDeTexto 97">
            <a:extLst>
              <a:ext uri="{FF2B5EF4-FFF2-40B4-BE49-F238E27FC236}">
                <a16:creationId xmlns:a16="http://schemas.microsoft.com/office/drawing/2014/main" id="{5CFDA5A5-6138-0BA9-25F7-E5B151D9DCF3}"/>
              </a:ext>
            </a:extLst>
          </p:cNvPr>
          <p:cNvSpPr txBox="1"/>
          <p:nvPr/>
        </p:nvSpPr>
        <p:spPr>
          <a:xfrm>
            <a:off x="8851999" y="4865511"/>
            <a:ext cx="607859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#9dbf81</a:t>
            </a:r>
          </a:p>
        </p:txBody>
      </p:sp>
      <p:sp>
        <p:nvSpPr>
          <p:cNvPr id="99" name="CaixaDeTexto 98">
            <a:extLst>
              <a:ext uri="{FF2B5EF4-FFF2-40B4-BE49-F238E27FC236}">
                <a16:creationId xmlns:a16="http://schemas.microsoft.com/office/drawing/2014/main" id="{7DDD74A4-0846-BB71-D031-971BB9369D3B}"/>
              </a:ext>
            </a:extLst>
          </p:cNvPr>
          <p:cNvSpPr txBox="1"/>
          <p:nvPr/>
        </p:nvSpPr>
        <p:spPr>
          <a:xfrm>
            <a:off x="8851999" y="5140078"/>
            <a:ext cx="671979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#bed4ab</a:t>
            </a:r>
          </a:p>
        </p:txBody>
      </p:sp>
      <p:sp>
        <p:nvSpPr>
          <p:cNvPr id="100" name="CaixaDeTexto 99">
            <a:extLst>
              <a:ext uri="{FF2B5EF4-FFF2-40B4-BE49-F238E27FC236}">
                <a16:creationId xmlns:a16="http://schemas.microsoft.com/office/drawing/2014/main" id="{5E754E63-2C0F-13B4-7730-04879E119580}"/>
              </a:ext>
            </a:extLst>
          </p:cNvPr>
          <p:cNvSpPr txBox="1"/>
          <p:nvPr/>
        </p:nvSpPr>
        <p:spPr>
          <a:xfrm>
            <a:off x="8851999" y="5420421"/>
            <a:ext cx="652743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#deead5</a:t>
            </a:r>
          </a:p>
        </p:txBody>
      </p:sp>
      <p:sp>
        <p:nvSpPr>
          <p:cNvPr id="101" name="CaixaDeTexto 100">
            <a:extLst>
              <a:ext uri="{FF2B5EF4-FFF2-40B4-BE49-F238E27FC236}">
                <a16:creationId xmlns:a16="http://schemas.microsoft.com/office/drawing/2014/main" id="{A66BAC46-A9F1-498F-66D1-A017FF324005}"/>
              </a:ext>
            </a:extLst>
          </p:cNvPr>
          <p:cNvSpPr txBox="1"/>
          <p:nvPr/>
        </p:nvSpPr>
        <p:spPr>
          <a:xfrm>
            <a:off x="10304157" y="4585603"/>
            <a:ext cx="667170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spc="0" baseline="0">
                <a:ln/>
                <a:solidFill>
                  <a:srgbClr val="B2B2B2"/>
                </a:solidFill>
                <a:cs typeface="Sora"/>
                <a:sym typeface="Sora"/>
                <a:rtl val="0"/>
              </a:rPr>
              <a:t>#ededed</a:t>
            </a:r>
          </a:p>
        </p:txBody>
      </p:sp>
      <p:sp>
        <p:nvSpPr>
          <p:cNvPr id="102" name="CaixaDeTexto 101">
            <a:extLst>
              <a:ext uri="{FF2B5EF4-FFF2-40B4-BE49-F238E27FC236}">
                <a16:creationId xmlns:a16="http://schemas.microsoft.com/office/drawing/2014/main" id="{4153562D-2104-3A20-FB46-B1A8235D8371}"/>
              </a:ext>
            </a:extLst>
          </p:cNvPr>
          <p:cNvSpPr txBox="1"/>
          <p:nvPr/>
        </p:nvSpPr>
        <p:spPr>
          <a:xfrm>
            <a:off x="10304157" y="4865511"/>
            <a:ext cx="479618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spc="0" baseline="0">
                <a:ln/>
                <a:solidFill>
                  <a:srgbClr val="B2B2B2"/>
                </a:solidFill>
                <a:cs typeface="Sora"/>
                <a:sym typeface="Sora"/>
                <a:rtl val="0"/>
              </a:rPr>
              <a:t>#f1f1f1</a:t>
            </a:r>
          </a:p>
        </p:txBody>
      </p:sp>
      <p:sp>
        <p:nvSpPr>
          <p:cNvPr id="103" name="CaixaDeTexto 102">
            <a:extLst>
              <a:ext uri="{FF2B5EF4-FFF2-40B4-BE49-F238E27FC236}">
                <a16:creationId xmlns:a16="http://schemas.microsoft.com/office/drawing/2014/main" id="{5DA45610-3C6F-838F-6FEE-91AE74AAEEBF}"/>
              </a:ext>
            </a:extLst>
          </p:cNvPr>
          <p:cNvSpPr txBox="1"/>
          <p:nvPr/>
        </p:nvSpPr>
        <p:spPr>
          <a:xfrm>
            <a:off x="10304157" y="5140078"/>
            <a:ext cx="671979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spc="0" baseline="0">
                <a:ln/>
                <a:solidFill>
                  <a:srgbClr val="B2B2B2"/>
                </a:solidFill>
                <a:cs typeface="Sora"/>
                <a:sym typeface="Sora"/>
                <a:rtl val="0"/>
              </a:rPr>
              <a:t>#bed4ab</a:t>
            </a:r>
          </a:p>
        </p:txBody>
      </p:sp>
      <p:sp>
        <p:nvSpPr>
          <p:cNvPr id="104" name="CaixaDeTexto 103">
            <a:extLst>
              <a:ext uri="{FF2B5EF4-FFF2-40B4-BE49-F238E27FC236}">
                <a16:creationId xmlns:a16="http://schemas.microsoft.com/office/drawing/2014/main" id="{273EC369-8E39-9AAA-F262-CC4245EB6525}"/>
              </a:ext>
            </a:extLst>
          </p:cNvPr>
          <p:cNvSpPr txBox="1"/>
          <p:nvPr/>
        </p:nvSpPr>
        <p:spPr>
          <a:xfrm>
            <a:off x="10304157" y="5420421"/>
            <a:ext cx="258404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spc="0" baseline="0">
                <a:ln/>
                <a:solidFill>
                  <a:srgbClr val="B2B2B2"/>
                </a:solidFill>
                <a:cs typeface="Sora"/>
                <a:sym typeface="Sora"/>
                <a:rtl val="0"/>
              </a:rPr>
              <a:t>#</a:t>
            </a:r>
          </a:p>
        </p:txBody>
      </p:sp>
      <p:sp>
        <p:nvSpPr>
          <p:cNvPr id="105" name="CaixaDeTexto 104">
            <a:extLst>
              <a:ext uri="{FF2B5EF4-FFF2-40B4-BE49-F238E27FC236}">
                <a16:creationId xmlns:a16="http://schemas.microsoft.com/office/drawing/2014/main" id="{31382E28-6E4E-6ABB-AB6F-9DA58C2CCD9B}"/>
              </a:ext>
            </a:extLst>
          </p:cNvPr>
          <p:cNvSpPr txBox="1"/>
          <p:nvPr/>
        </p:nvSpPr>
        <p:spPr>
          <a:xfrm>
            <a:off x="10350684" y="5420421"/>
            <a:ext cx="219932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spc="0" baseline="0">
                <a:ln/>
                <a:solidFill>
                  <a:srgbClr val="B2B2B2"/>
                </a:solidFill>
                <a:cs typeface="Sora"/>
                <a:sym typeface="Sora"/>
                <a:rtl val="0"/>
              </a:rPr>
              <a:t>f</a:t>
            </a:r>
          </a:p>
        </p:txBody>
      </p:sp>
      <p:sp>
        <p:nvSpPr>
          <p:cNvPr id="106" name="CaixaDeTexto 105">
            <a:extLst>
              <a:ext uri="{FF2B5EF4-FFF2-40B4-BE49-F238E27FC236}">
                <a16:creationId xmlns:a16="http://schemas.microsoft.com/office/drawing/2014/main" id="{8490B50A-E768-0BD7-DB52-7DC5472DD3AC}"/>
              </a:ext>
            </a:extLst>
          </p:cNvPr>
          <p:cNvSpPr txBox="1"/>
          <p:nvPr/>
        </p:nvSpPr>
        <p:spPr>
          <a:xfrm>
            <a:off x="10376029" y="5420421"/>
            <a:ext cx="247184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spc="0" baseline="0">
                <a:ln/>
                <a:solidFill>
                  <a:srgbClr val="B2B2B2"/>
                </a:solidFill>
                <a:cs typeface="Sora"/>
                <a:sym typeface="Sora"/>
                <a:rtl val="0"/>
              </a:rPr>
              <a:t>a</a:t>
            </a:r>
          </a:p>
        </p:txBody>
      </p:sp>
      <p:sp>
        <p:nvSpPr>
          <p:cNvPr id="107" name="CaixaDeTexto 106">
            <a:extLst>
              <a:ext uri="{FF2B5EF4-FFF2-40B4-BE49-F238E27FC236}">
                <a16:creationId xmlns:a16="http://schemas.microsoft.com/office/drawing/2014/main" id="{C4945BAD-49A6-8DAC-5033-A4F338DDA6E8}"/>
              </a:ext>
            </a:extLst>
          </p:cNvPr>
          <p:cNvSpPr txBox="1"/>
          <p:nvPr/>
        </p:nvSpPr>
        <p:spPr>
          <a:xfrm>
            <a:off x="10414916" y="5420421"/>
            <a:ext cx="219932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spc="0" baseline="0">
                <a:ln/>
                <a:solidFill>
                  <a:srgbClr val="B2B2B2"/>
                </a:solidFill>
                <a:cs typeface="Sora"/>
                <a:sym typeface="Sora"/>
                <a:rtl val="0"/>
              </a:rPr>
              <a:t>f</a:t>
            </a:r>
          </a:p>
        </p:txBody>
      </p:sp>
      <p:sp>
        <p:nvSpPr>
          <p:cNvPr id="108" name="CaixaDeTexto 107">
            <a:extLst>
              <a:ext uri="{FF2B5EF4-FFF2-40B4-BE49-F238E27FC236}">
                <a16:creationId xmlns:a16="http://schemas.microsoft.com/office/drawing/2014/main" id="{86AD0FE6-F511-48DE-F049-4C7F7517AEAB}"/>
              </a:ext>
            </a:extLst>
          </p:cNvPr>
          <p:cNvSpPr txBox="1"/>
          <p:nvPr/>
        </p:nvSpPr>
        <p:spPr>
          <a:xfrm>
            <a:off x="10440260" y="5420421"/>
            <a:ext cx="247184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spc="0" baseline="0">
                <a:ln/>
                <a:solidFill>
                  <a:srgbClr val="B2B2B2"/>
                </a:solidFill>
                <a:cs typeface="Sora"/>
                <a:sym typeface="Sora"/>
                <a:rtl val="0"/>
              </a:rPr>
              <a:t>a</a:t>
            </a:r>
          </a:p>
        </p:txBody>
      </p:sp>
      <p:sp>
        <p:nvSpPr>
          <p:cNvPr id="109" name="CaixaDeTexto 108">
            <a:extLst>
              <a:ext uri="{FF2B5EF4-FFF2-40B4-BE49-F238E27FC236}">
                <a16:creationId xmlns:a16="http://schemas.microsoft.com/office/drawing/2014/main" id="{476752AC-074D-020F-0B86-5EA5ABA97282}"/>
              </a:ext>
            </a:extLst>
          </p:cNvPr>
          <p:cNvSpPr txBox="1"/>
          <p:nvPr/>
        </p:nvSpPr>
        <p:spPr>
          <a:xfrm>
            <a:off x="10479147" y="5420421"/>
            <a:ext cx="219932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spc="0" baseline="0">
                <a:ln/>
                <a:solidFill>
                  <a:srgbClr val="B2B2B2"/>
                </a:solidFill>
                <a:cs typeface="Sora"/>
                <a:sym typeface="Sora"/>
                <a:rtl val="0"/>
              </a:rPr>
              <a:t>f</a:t>
            </a:r>
          </a:p>
        </p:txBody>
      </p:sp>
      <p:sp>
        <p:nvSpPr>
          <p:cNvPr id="110" name="CaixaDeTexto 109">
            <a:extLst>
              <a:ext uri="{FF2B5EF4-FFF2-40B4-BE49-F238E27FC236}">
                <a16:creationId xmlns:a16="http://schemas.microsoft.com/office/drawing/2014/main" id="{040C96FF-5B61-0C21-578B-B47CA4EBD179}"/>
              </a:ext>
            </a:extLst>
          </p:cNvPr>
          <p:cNvSpPr txBox="1"/>
          <p:nvPr/>
        </p:nvSpPr>
        <p:spPr>
          <a:xfrm>
            <a:off x="10504491" y="5420421"/>
            <a:ext cx="247184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spc="0" baseline="0">
                <a:ln/>
                <a:solidFill>
                  <a:srgbClr val="B2B2B2"/>
                </a:solidFill>
                <a:cs typeface="Sora"/>
                <a:sym typeface="Sora"/>
                <a:rtl val="0"/>
              </a:rPr>
              <a:t>a</a:t>
            </a:r>
          </a:p>
        </p:txBody>
      </p:sp>
      <p:sp>
        <p:nvSpPr>
          <p:cNvPr id="111" name="CaixaDeTexto 110">
            <a:extLst>
              <a:ext uri="{FF2B5EF4-FFF2-40B4-BE49-F238E27FC236}">
                <a16:creationId xmlns:a16="http://schemas.microsoft.com/office/drawing/2014/main" id="{4673B66D-7ADF-F4A0-B84E-65D041ABFC45}"/>
              </a:ext>
            </a:extLst>
          </p:cNvPr>
          <p:cNvSpPr txBox="1"/>
          <p:nvPr/>
        </p:nvSpPr>
        <p:spPr>
          <a:xfrm>
            <a:off x="8849018" y="3381673"/>
            <a:ext cx="62869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#5c942d</a:t>
            </a:r>
          </a:p>
        </p:txBody>
      </p:sp>
      <p:sp>
        <p:nvSpPr>
          <p:cNvPr id="118" name="CaixaDeTexto 117">
            <a:extLst>
              <a:ext uri="{FF2B5EF4-FFF2-40B4-BE49-F238E27FC236}">
                <a16:creationId xmlns:a16="http://schemas.microsoft.com/office/drawing/2014/main" id="{2D415C91-5B22-0972-13CC-0161E7E6BC55}"/>
              </a:ext>
            </a:extLst>
          </p:cNvPr>
          <p:cNvSpPr txBox="1"/>
          <p:nvPr/>
        </p:nvSpPr>
        <p:spPr>
          <a:xfrm>
            <a:off x="10331303" y="3381673"/>
            <a:ext cx="64152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spc="0" baseline="0">
                <a:ln/>
                <a:solidFill>
                  <a:srgbClr val="707070"/>
                </a:solidFill>
                <a:cs typeface="Sora"/>
                <a:sym typeface="Sora"/>
                <a:rtl val="0"/>
              </a:rPr>
              <a:t>#e8e8e8</a:t>
            </a:r>
          </a:p>
        </p:txBody>
      </p:sp>
      <p:sp>
        <p:nvSpPr>
          <p:cNvPr id="119" name="Forma Livre: Forma 118">
            <a:extLst>
              <a:ext uri="{FF2B5EF4-FFF2-40B4-BE49-F238E27FC236}">
                <a16:creationId xmlns:a16="http://schemas.microsoft.com/office/drawing/2014/main" id="{01CE5A61-83B6-D749-50CF-35F8FF1A6F33}"/>
              </a:ext>
            </a:extLst>
          </p:cNvPr>
          <p:cNvSpPr/>
          <p:nvPr/>
        </p:nvSpPr>
        <p:spPr>
          <a:xfrm>
            <a:off x="10257320" y="2354348"/>
            <a:ext cx="6211" cy="3765597"/>
          </a:xfrm>
          <a:custGeom>
            <a:avLst/>
            <a:gdLst>
              <a:gd name="connsiteX0" fmla="*/ 0 w 6211"/>
              <a:gd name="connsiteY0" fmla="*/ 0 h 3765597"/>
              <a:gd name="connsiteX1" fmla="*/ 0 w 6211"/>
              <a:gd name="connsiteY1" fmla="*/ 3765597 h 3765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211" h="3765597">
                <a:moveTo>
                  <a:pt x="0" y="0"/>
                </a:moveTo>
                <a:lnTo>
                  <a:pt x="0" y="3765597"/>
                </a:lnTo>
              </a:path>
            </a:pathLst>
          </a:custGeom>
          <a:ln w="4655" cap="flat">
            <a:solidFill>
              <a:srgbClr val="DDDDDD"/>
            </a:solidFill>
            <a:prstDash val="solid"/>
            <a:miter/>
          </a:ln>
        </p:spPr>
        <p:txBody>
          <a:bodyPr rtlCol="0" anchor="ctr"/>
          <a:lstStyle/>
          <a:p>
            <a:endParaRPr lang="pt-BR" sz="800"/>
          </a:p>
        </p:txBody>
      </p:sp>
    </p:spTree>
    <p:extLst>
      <p:ext uri="{BB962C8B-B14F-4D97-AF65-F5344CB8AC3E}">
        <p14:creationId xmlns:p14="http://schemas.microsoft.com/office/powerpoint/2010/main" val="22079430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3AF261-DB29-3D90-EA91-918173B0FE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1D3FC0-A1E1-405B-7C3D-9D503D695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Paleta de cores secundária</a:t>
            </a:r>
          </a:p>
        </p:txBody>
      </p:sp>
      <p:sp>
        <p:nvSpPr>
          <p:cNvPr id="22" name="Forma Livre: Forma 21">
            <a:extLst>
              <a:ext uri="{FF2B5EF4-FFF2-40B4-BE49-F238E27FC236}">
                <a16:creationId xmlns:a16="http://schemas.microsoft.com/office/drawing/2014/main" id="{F8D1250E-FC2E-51F2-5235-AEC710ADF197}"/>
              </a:ext>
            </a:extLst>
          </p:cNvPr>
          <p:cNvSpPr/>
          <p:nvPr/>
        </p:nvSpPr>
        <p:spPr>
          <a:xfrm>
            <a:off x="3178015" y="2558701"/>
            <a:ext cx="2019300" cy="2019300"/>
          </a:xfrm>
          <a:custGeom>
            <a:avLst/>
            <a:gdLst>
              <a:gd name="connsiteX0" fmla="*/ 0 w 2019300"/>
              <a:gd name="connsiteY0" fmla="*/ 0 h 2019300"/>
              <a:gd name="connsiteX1" fmla="*/ 2019300 w 2019300"/>
              <a:gd name="connsiteY1" fmla="*/ 0 h 2019300"/>
              <a:gd name="connsiteX2" fmla="*/ 2019300 w 2019300"/>
              <a:gd name="connsiteY2" fmla="*/ 2019300 h 2019300"/>
              <a:gd name="connsiteX3" fmla="*/ 0 w 2019300"/>
              <a:gd name="connsiteY3" fmla="*/ 2019300 h 201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9300" h="2019300">
                <a:moveTo>
                  <a:pt x="0" y="0"/>
                </a:moveTo>
                <a:lnTo>
                  <a:pt x="2019300" y="0"/>
                </a:lnTo>
                <a:lnTo>
                  <a:pt x="2019300" y="2019300"/>
                </a:lnTo>
                <a:lnTo>
                  <a:pt x="0" y="2019300"/>
                </a:lnTo>
                <a:close/>
              </a:path>
            </a:pathLst>
          </a:custGeom>
          <a:solidFill>
            <a:srgbClr val="00AE8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 sz="800"/>
          </a:p>
        </p:txBody>
      </p:sp>
      <p:sp>
        <p:nvSpPr>
          <p:cNvPr id="23" name="Forma Livre: Forma 22">
            <a:extLst>
              <a:ext uri="{FF2B5EF4-FFF2-40B4-BE49-F238E27FC236}">
                <a16:creationId xmlns:a16="http://schemas.microsoft.com/office/drawing/2014/main" id="{A1028AEA-03B4-C40E-EFFE-4E9F9B1404FD}"/>
              </a:ext>
            </a:extLst>
          </p:cNvPr>
          <p:cNvSpPr/>
          <p:nvPr/>
        </p:nvSpPr>
        <p:spPr>
          <a:xfrm>
            <a:off x="1042606" y="2558701"/>
            <a:ext cx="2019299" cy="2019300"/>
          </a:xfrm>
          <a:custGeom>
            <a:avLst/>
            <a:gdLst>
              <a:gd name="connsiteX0" fmla="*/ 0 w 2019299"/>
              <a:gd name="connsiteY0" fmla="*/ 0 h 2019300"/>
              <a:gd name="connsiteX1" fmla="*/ 2019300 w 2019299"/>
              <a:gd name="connsiteY1" fmla="*/ 0 h 2019300"/>
              <a:gd name="connsiteX2" fmla="*/ 2019300 w 2019299"/>
              <a:gd name="connsiteY2" fmla="*/ 2019300 h 2019300"/>
              <a:gd name="connsiteX3" fmla="*/ 0 w 2019299"/>
              <a:gd name="connsiteY3" fmla="*/ 2019300 h 201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9299" h="2019300">
                <a:moveTo>
                  <a:pt x="0" y="0"/>
                </a:moveTo>
                <a:lnTo>
                  <a:pt x="2019300" y="0"/>
                </a:lnTo>
                <a:lnTo>
                  <a:pt x="2019300" y="2019300"/>
                </a:lnTo>
                <a:lnTo>
                  <a:pt x="0" y="2019300"/>
                </a:lnTo>
                <a:close/>
              </a:path>
            </a:pathLst>
          </a:custGeom>
          <a:solidFill>
            <a:srgbClr val="0033B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 sz="800"/>
          </a:p>
        </p:txBody>
      </p:sp>
      <p:sp>
        <p:nvSpPr>
          <p:cNvPr id="42" name="Forma Livre: Forma 41">
            <a:extLst>
              <a:ext uri="{FF2B5EF4-FFF2-40B4-BE49-F238E27FC236}">
                <a16:creationId xmlns:a16="http://schemas.microsoft.com/office/drawing/2014/main" id="{05B8B80B-B255-8661-D424-2FB280372367}"/>
              </a:ext>
            </a:extLst>
          </p:cNvPr>
          <p:cNvSpPr/>
          <p:nvPr/>
        </p:nvSpPr>
        <p:spPr>
          <a:xfrm>
            <a:off x="1042606" y="5942552"/>
            <a:ext cx="2019299" cy="363093"/>
          </a:xfrm>
          <a:custGeom>
            <a:avLst/>
            <a:gdLst>
              <a:gd name="connsiteX0" fmla="*/ 0 w 2019299"/>
              <a:gd name="connsiteY0" fmla="*/ 0 h 363093"/>
              <a:gd name="connsiteX1" fmla="*/ 2019300 w 2019299"/>
              <a:gd name="connsiteY1" fmla="*/ 0 h 363093"/>
              <a:gd name="connsiteX2" fmla="*/ 2019300 w 2019299"/>
              <a:gd name="connsiteY2" fmla="*/ 363093 h 363093"/>
              <a:gd name="connsiteX3" fmla="*/ 0 w 2019299"/>
              <a:gd name="connsiteY3" fmla="*/ 363093 h 363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9299" h="363093">
                <a:moveTo>
                  <a:pt x="0" y="0"/>
                </a:moveTo>
                <a:lnTo>
                  <a:pt x="2019300" y="0"/>
                </a:lnTo>
                <a:lnTo>
                  <a:pt x="2019300" y="363093"/>
                </a:lnTo>
                <a:lnTo>
                  <a:pt x="0" y="363093"/>
                </a:lnTo>
                <a:close/>
              </a:path>
            </a:pathLst>
          </a:custGeom>
          <a:solidFill>
            <a:srgbClr val="CCD6F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 sz="800"/>
          </a:p>
        </p:txBody>
      </p:sp>
      <p:sp>
        <p:nvSpPr>
          <p:cNvPr id="43" name="Forma Livre: Forma 42">
            <a:extLst>
              <a:ext uri="{FF2B5EF4-FFF2-40B4-BE49-F238E27FC236}">
                <a16:creationId xmlns:a16="http://schemas.microsoft.com/office/drawing/2014/main" id="{D5ACFF63-5987-A88E-3316-922AB43F0A48}"/>
              </a:ext>
            </a:extLst>
          </p:cNvPr>
          <p:cNvSpPr/>
          <p:nvPr/>
        </p:nvSpPr>
        <p:spPr>
          <a:xfrm>
            <a:off x="1042606" y="5512689"/>
            <a:ext cx="2019299" cy="363093"/>
          </a:xfrm>
          <a:custGeom>
            <a:avLst/>
            <a:gdLst>
              <a:gd name="connsiteX0" fmla="*/ 0 w 2019299"/>
              <a:gd name="connsiteY0" fmla="*/ 0 h 363093"/>
              <a:gd name="connsiteX1" fmla="*/ 2019300 w 2019299"/>
              <a:gd name="connsiteY1" fmla="*/ 0 h 363093"/>
              <a:gd name="connsiteX2" fmla="*/ 2019300 w 2019299"/>
              <a:gd name="connsiteY2" fmla="*/ 363093 h 363093"/>
              <a:gd name="connsiteX3" fmla="*/ 0 w 2019299"/>
              <a:gd name="connsiteY3" fmla="*/ 363093 h 363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9299" h="363093">
                <a:moveTo>
                  <a:pt x="0" y="0"/>
                </a:moveTo>
                <a:lnTo>
                  <a:pt x="2019300" y="0"/>
                </a:lnTo>
                <a:lnTo>
                  <a:pt x="2019300" y="363093"/>
                </a:lnTo>
                <a:lnTo>
                  <a:pt x="0" y="363093"/>
                </a:lnTo>
                <a:close/>
              </a:path>
            </a:pathLst>
          </a:custGeom>
          <a:solidFill>
            <a:srgbClr val="99ADE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 sz="800"/>
          </a:p>
        </p:txBody>
      </p:sp>
      <p:sp>
        <p:nvSpPr>
          <p:cNvPr id="44" name="Forma Livre: Forma 43">
            <a:extLst>
              <a:ext uri="{FF2B5EF4-FFF2-40B4-BE49-F238E27FC236}">
                <a16:creationId xmlns:a16="http://schemas.microsoft.com/office/drawing/2014/main" id="{3163590E-BF05-F482-4CD7-83C97D7B7FA7}"/>
              </a:ext>
            </a:extLst>
          </p:cNvPr>
          <p:cNvSpPr/>
          <p:nvPr/>
        </p:nvSpPr>
        <p:spPr>
          <a:xfrm>
            <a:off x="1042606" y="5082731"/>
            <a:ext cx="2019299" cy="363093"/>
          </a:xfrm>
          <a:custGeom>
            <a:avLst/>
            <a:gdLst>
              <a:gd name="connsiteX0" fmla="*/ 0 w 2019299"/>
              <a:gd name="connsiteY0" fmla="*/ 0 h 363093"/>
              <a:gd name="connsiteX1" fmla="*/ 2019300 w 2019299"/>
              <a:gd name="connsiteY1" fmla="*/ 0 h 363093"/>
              <a:gd name="connsiteX2" fmla="*/ 2019300 w 2019299"/>
              <a:gd name="connsiteY2" fmla="*/ 363093 h 363093"/>
              <a:gd name="connsiteX3" fmla="*/ 0 w 2019299"/>
              <a:gd name="connsiteY3" fmla="*/ 363093 h 363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9299" h="363093">
                <a:moveTo>
                  <a:pt x="0" y="0"/>
                </a:moveTo>
                <a:lnTo>
                  <a:pt x="2019300" y="0"/>
                </a:lnTo>
                <a:lnTo>
                  <a:pt x="2019300" y="363093"/>
                </a:lnTo>
                <a:lnTo>
                  <a:pt x="0" y="363093"/>
                </a:lnTo>
                <a:close/>
              </a:path>
            </a:pathLst>
          </a:custGeom>
          <a:solidFill>
            <a:srgbClr val="6685D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 sz="800"/>
          </a:p>
        </p:txBody>
      </p:sp>
      <p:sp>
        <p:nvSpPr>
          <p:cNvPr id="45" name="Forma Livre: Forma 44">
            <a:extLst>
              <a:ext uri="{FF2B5EF4-FFF2-40B4-BE49-F238E27FC236}">
                <a16:creationId xmlns:a16="http://schemas.microsoft.com/office/drawing/2014/main" id="{C7E0D733-DE4B-8A37-7BB4-B5F2E476F74E}"/>
              </a:ext>
            </a:extLst>
          </p:cNvPr>
          <p:cNvSpPr/>
          <p:nvPr/>
        </p:nvSpPr>
        <p:spPr>
          <a:xfrm>
            <a:off x="1042606" y="4652867"/>
            <a:ext cx="2019299" cy="363093"/>
          </a:xfrm>
          <a:custGeom>
            <a:avLst/>
            <a:gdLst>
              <a:gd name="connsiteX0" fmla="*/ 0 w 2019299"/>
              <a:gd name="connsiteY0" fmla="*/ 0 h 363093"/>
              <a:gd name="connsiteX1" fmla="*/ 2019300 w 2019299"/>
              <a:gd name="connsiteY1" fmla="*/ 0 h 363093"/>
              <a:gd name="connsiteX2" fmla="*/ 2019300 w 2019299"/>
              <a:gd name="connsiteY2" fmla="*/ 363093 h 363093"/>
              <a:gd name="connsiteX3" fmla="*/ 0 w 2019299"/>
              <a:gd name="connsiteY3" fmla="*/ 363093 h 363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9299" h="363093">
                <a:moveTo>
                  <a:pt x="0" y="0"/>
                </a:moveTo>
                <a:lnTo>
                  <a:pt x="2019300" y="0"/>
                </a:lnTo>
                <a:lnTo>
                  <a:pt x="2019300" y="363093"/>
                </a:lnTo>
                <a:lnTo>
                  <a:pt x="0" y="363093"/>
                </a:lnTo>
                <a:close/>
              </a:path>
            </a:pathLst>
          </a:custGeom>
          <a:solidFill>
            <a:srgbClr val="335CC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 sz="800"/>
          </a:p>
        </p:txBody>
      </p:sp>
      <p:sp>
        <p:nvSpPr>
          <p:cNvPr id="46" name="Forma Livre: Forma 45">
            <a:extLst>
              <a:ext uri="{FF2B5EF4-FFF2-40B4-BE49-F238E27FC236}">
                <a16:creationId xmlns:a16="http://schemas.microsoft.com/office/drawing/2014/main" id="{01D66E39-9BA7-4250-2C23-0A66B738F6C8}"/>
              </a:ext>
            </a:extLst>
          </p:cNvPr>
          <p:cNvSpPr/>
          <p:nvPr/>
        </p:nvSpPr>
        <p:spPr>
          <a:xfrm>
            <a:off x="1042606" y="2120551"/>
            <a:ext cx="2019299" cy="363093"/>
          </a:xfrm>
          <a:custGeom>
            <a:avLst/>
            <a:gdLst>
              <a:gd name="connsiteX0" fmla="*/ 0 w 2019299"/>
              <a:gd name="connsiteY0" fmla="*/ 0 h 363093"/>
              <a:gd name="connsiteX1" fmla="*/ 2019300 w 2019299"/>
              <a:gd name="connsiteY1" fmla="*/ 0 h 363093"/>
              <a:gd name="connsiteX2" fmla="*/ 2019300 w 2019299"/>
              <a:gd name="connsiteY2" fmla="*/ 363093 h 363093"/>
              <a:gd name="connsiteX3" fmla="*/ 0 w 2019299"/>
              <a:gd name="connsiteY3" fmla="*/ 363093 h 363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9299" h="363093">
                <a:moveTo>
                  <a:pt x="0" y="0"/>
                </a:moveTo>
                <a:lnTo>
                  <a:pt x="2019300" y="0"/>
                </a:lnTo>
                <a:lnTo>
                  <a:pt x="2019300" y="363093"/>
                </a:lnTo>
                <a:lnTo>
                  <a:pt x="0" y="363093"/>
                </a:lnTo>
                <a:close/>
              </a:path>
            </a:pathLst>
          </a:custGeom>
          <a:solidFill>
            <a:srgbClr val="002A9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 sz="800"/>
          </a:p>
        </p:txBody>
      </p:sp>
      <p:sp>
        <p:nvSpPr>
          <p:cNvPr id="47" name="Forma Livre: Forma 46">
            <a:extLst>
              <a:ext uri="{FF2B5EF4-FFF2-40B4-BE49-F238E27FC236}">
                <a16:creationId xmlns:a16="http://schemas.microsoft.com/office/drawing/2014/main" id="{BCC3C1F8-AD6E-EF88-59B5-C57583365D3B}"/>
              </a:ext>
            </a:extLst>
          </p:cNvPr>
          <p:cNvSpPr/>
          <p:nvPr/>
        </p:nvSpPr>
        <p:spPr>
          <a:xfrm>
            <a:off x="1042606" y="1690688"/>
            <a:ext cx="2019299" cy="363093"/>
          </a:xfrm>
          <a:custGeom>
            <a:avLst/>
            <a:gdLst>
              <a:gd name="connsiteX0" fmla="*/ 0 w 2019299"/>
              <a:gd name="connsiteY0" fmla="*/ 0 h 363093"/>
              <a:gd name="connsiteX1" fmla="*/ 2019300 w 2019299"/>
              <a:gd name="connsiteY1" fmla="*/ 0 h 363093"/>
              <a:gd name="connsiteX2" fmla="*/ 2019300 w 2019299"/>
              <a:gd name="connsiteY2" fmla="*/ 363093 h 363093"/>
              <a:gd name="connsiteX3" fmla="*/ 0 w 2019299"/>
              <a:gd name="connsiteY3" fmla="*/ 363093 h 363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9299" h="363093">
                <a:moveTo>
                  <a:pt x="0" y="0"/>
                </a:moveTo>
                <a:lnTo>
                  <a:pt x="2019300" y="0"/>
                </a:lnTo>
                <a:lnTo>
                  <a:pt x="2019300" y="363093"/>
                </a:lnTo>
                <a:lnTo>
                  <a:pt x="0" y="363093"/>
                </a:lnTo>
                <a:close/>
              </a:path>
            </a:pathLst>
          </a:custGeom>
          <a:solidFill>
            <a:srgbClr val="001D6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 sz="800"/>
          </a:p>
        </p:txBody>
      </p: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17E330AB-D5CF-E550-B6BD-1D2FA3DF863B}"/>
              </a:ext>
            </a:extLst>
          </p:cNvPr>
          <p:cNvSpPr txBox="1"/>
          <p:nvPr/>
        </p:nvSpPr>
        <p:spPr>
          <a:xfrm>
            <a:off x="1078039" y="2672906"/>
            <a:ext cx="63350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#0033b2</a:t>
            </a: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8A009E7E-BA02-0C20-2A40-7FF0DFB435FE}"/>
              </a:ext>
            </a:extLst>
          </p:cNvPr>
          <p:cNvSpPr txBox="1"/>
          <p:nvPr/>
        </p:nvSpPr>
        <p:spPr>
          <a:xfrm>
            <a:off x="1285017" y="3719036"/>
            <a:ext cx="30809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97</a:t>
            </a: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4F5432EC-10A7-3F47-01E7-7CF024141A73}"/>
              </a:ext>
            </a:extLst>
          </p:cNvPr>
          <p:cNvSpPr txBox="1"/>
          <p:nvPr/>
        </p:nvSpPr>
        <p:spPr>
          <a:xfrm>
            <a:off x="1285017" y="3867626"/>
            <a:ext cx="31130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87</a:t>
            </a:r>
          </a:p>
        </p:txBody>
      </p: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D1FA14A3-FC5E-0D3B-AC97-56FDA251201B}"/>
              </a:ext>
            </a:extLst>
          </p:cNvPr>
          <p:cNvSpPr txBox="1"/>
          <p:nvPr/>
        </p:nvSpPr>
        <p:spPr>
          <a:xfrm>
            <a:off x="1285017" y="4016216"/>
            <a:ext cx="25199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0</a:t>
            </a:r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E9F9D724-B0A5-D064-AC38-8E97DDCD8BBF}"/>
              </a:ext>
            </a:extLst>
          </p:cNvPr>
          <p:cNvSpPr txBox="1"/>
          <p:nvPr/>
        </p:nvSpPr>
        <p:spPr>
          <a:xfrm>
            <a:off x="1285017" y="4164806"/>
            <a:ext cx="25199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0</a:t>
            </a:r>
          </a:p>
        </p:txBody>
      </p:sp>
      <p:sp>
        <p:nvSpPr>
          <p:cNvPr id="53" name="CaixaDeTexto 52">
            <a:extLst>
              <a:ext uri="{FF2B5EF4-FFF2-40B4-BE49-F238E27FC236}">
                <a16:creationId xmlns:a16="http://schemas.microsoft.com/office/drawing/2014/main" id="{73837E2C-9E16-62CB-21DF-C5955012346F}"/>
              </a:ext>
            </a:extLst>
          </p:cNvPr>
          <p:cNvSpPr txBox="1"/>
          <p:nvPr/>
        </p:nvSpPr>
        <p:spPr>
          <a:xfrm>
            <a:off x="1812130" y="3719036"/>
            <a:ext cx="2600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b="1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R</a:t>
            </a:r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4A12154C-933C-86B8-2BED-E7C478A3DF66}"/>
              </a:ext>
            </a:extLst>
          </p:cNvPr>
          <p:cNvSpPr txBox="1"/>
          <p:nvPr/>
        </p:nvSpPr>
        <p:spPr>
          <a:xfrm>
            <a:off x="1812130" y="3867626"/>
            <a:ext cx="26321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b="1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G</a:t>
            </a:r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F2660842-B84B-263B-219B-33578DC451A4}"/>
              </a:ext>
            </a:extLst>
          </p:cNvPr>
          <p:cNvSpPr txBox="1"/>
          <p:nvPr/>
        </p:nvSpPr>
        <p:spPr>
          <a:xfrm>
            <a:off x="1812130" y="4016216"/>
            <a:ext cx="26321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b="1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B</a:t>
            </a:r>
          </a:p>
        </p:txBody>
      </p: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A93AEFB2-4CD3-5598-E6EE-4FC84DF0E22D}"/>
              </a:ext>
            </a:extLst>
          </p:cNvPr>
          <p:cNvSpPr txBox="1"/>
          <p:nvPr/>
        </p:nvSpPr>
        <p:spPr>
          <a:xfrm>
            <a:off x="2019109" y="3719036"/>
            <a:ext cx="25199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0</a:t>
            </a:r>
          </a:p>
        </p:txBody>
      </p:sp>
      <p:sp>
        <p:nvSpPr>
          <p:cNvPr id="57" name="CaixaDeTexto 56">
            <a:extLst>
              <a:ext uri="{FF2B5EF4-FFF2-40B4-BE49-F238E27FC236}">
                <a16:creationId xmlns:a16="http://schemas.microsoft.com/office/drawing/2014/main" id="{08D0758E-B3D1-CB41-6D3C-D3FE33677660}"/>
              </a:ext>
            </a:extLst>
          </p:cNvPr>
          <p:cNvSpPr txBox="1"/>
          <p:nvPr/>
        </p:nvSpPr>
        <p:spPr>
          <a:xfrm>
            <a:off x="2019109" y="3867626"/>
            <a:ext cx="27924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51</a:t>
            </a:r>
          </a:p>
        </p:txBody>
      </p:sp>
      <p:sp>
        <p:nvSpPr>
          <p:cNvPr id="58" name="CaixaDeTexto 57">
            <a:extLst>
              <a:ext uri="{FF2B5EF4-FFF2-40B4-BE49-F238E27FC236}">
                <a16:creationId xmlns:a16="http://schemas.microsoft.com/office/drawing/2014/main" id="{ED5D3013-EEB2-34AB-7564-4781D8952E6B}"/>
              </a:ext>
            </a:extLst>
          </p:cNvPr>
          <p:cNvSpPr txBox="1"/>
          <p:nvPr/>
        </p:nvSpPr>
        <p:spPr>
          <a:xfrm>
            <a:off x="2019109" y="4016216"/>
            <a:ext cx="3481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178</a:t>
            </a:r>
          </a:p>
        </p:txBody>
      </p:sp>
      <p:sp>
        <p:nvSpPr>
          <p:cNvPr id="59" name="CaixaDeTexto 58">
            <a:extLst>
              <a:ext uri="{FF2B5EF4-FFF2-40B4-BE49-F238E27FC236}">
                <a16:creationId xmlns:a16="http://schemas.microsoft.com/office/drawing/2014/main" id="{93E343D0-EAE9-6C02-B345-179EEBF3E97B}"/>
              </a:ext>
            </a:extLst>
          </p:cNvPr>
          <p:cNvSpPr txBox="1"/>
          <p:nvPr/>
        </p:nvSpPr>
        <p:spPr>
          <a:xfrm>
            <a:off x="1078039" y="2195894"/>
            <a:ext cx="6399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#002a94</a:t>
            </a:r>
          </a:p>
        </p:txBody>
      </p:sp>
      <p:sp>
        <p:nvSpPr>
          <p:cNvPr id="60" name="CaixaDeTexto 59">
            <a:extLst>
              <a:ext uri="{FF2B5EF4-FFF2-40B4-BE49-F238E27FC236}">
                <a16:creationId xmlns:a16="http://schemas.microsoft.com/office/drawing/2014/main" id="{CCDF3D11-FD7F-F939-EBC5-26EAEC74B41A}"/>
              </a:ext>
            </a:extLst>
          </p:cNvPr>
          <p:cNvSpPr txBox="1"/>
          <p:nvPr/>
        </p:nvSpPr>
        <p:spPr>
          <a:xfrm>
            <a:off x="1078039" y="1785652"/>
            <a:ext cx="638316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#001d66</a:t>
            </a:r>
          </a:p>
        </p:txBody>
      </p:sp>
      <p:sp>
        <p:nvSpPr>
          <p:cNvPr id="61" name="CaixaDeTexto 60">
            <a:extLst>
              <a:ext uri="{FF2B5EF4-FFF2-40B4-BE49-F238E27FC236}">
                <a16:creationId xmlns:a16="http://schemas.microsoft.com/office/drawing/2014/main" id="{43F657E7-2275-9A41-B0E6-3A0A8ADE35BF}"/>
              </a:ext>
            </a:extLst>
          </p:cNvPr>
          <p:cNvSpPr txBox="1"/>
          <p:nvPr/>
        </p:nvSpPr>
        <p:spPr>
          <a:xfrm>
            <a:off x="1078039" y="4723924"/>
            <a:ext cx="593432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#335cc1</a:t>
            </a:r>
          </a:p>
        </p:txBody>
      </p:sp>
      <p:sp>
        <p:nvSpPr>
          <p:cNvPr id="62" name="CaixaDeTexto 61">
            <a:extLst>
              <a:ext uri="{FF2B5EF4-FFF2-40B4-BE49-F238E27FC236}">
                <a16:creationId xmlns:a16="http://schemas.microsoft.com/office/drawing/2014/main" id="{43DD2F7A-895C-2BB8-1817-EFE7BEEBE68F}"/>
              </a:ext>
            </a:extLst>
          </p:cNvPr>
          <p:cNvSpPr txBox="1"/>
          <p:nvPr/>
        </p:nvSpPr>
        <p:spPr>
          <a:xfrm>
            <a:off x="1078039" y="5153120"/>
            <a:ext cx="623889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#6685d1</a:t>
            </a:r>
          </a:p>
        </p:txBody>
      </p:sp>
      <p:sp>
        <p:nvSpPr>
          <p:cNvPr id="63" name="CaixaDeTexto 62">
            <a:extLst>
              <a:ext uri="{FF2B5EF4-FFF2-40B4-BE49-F238E27FC236}">
                <a16:creationId xmlns:a16="http://schemas.microsoft.com/office/drawing/2014/main" id="{B86F357B-B0AC-E66A-E6BA-D1E83DA6DE71}"/>
              </a:ext>
            </a:extLst>
          </p:cNvPr>
          <p:cNvSpPr txBox="1"/>
          <p:nvPr/>
        </p:nvSpPr>
        <p:spPr>
          <a:xfrm>
            <a:off x="1078039" y="5574125"/>
            <a:ext cx="64152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#99ade0</a:t>
            </a:r>
          </a:p>
        </p:txBody>
      </p:sp>
      <p:sp>
        <p:nvSpPr>
          <p:cNvPr id="64" name="CaixaDeTexto 63">
            <a:extLst>
              <a:ext uri="{FF2B5EF4-FFF2-40B4-BE49-F238E27FC236}">
                <a16:creationId xmlns:a16="http://schemas.microsoft.com/office/drawing/2014/main" id="{B79E65FF-F88B-9FE0-2C4A-1633082E6483}"/>
              </a:ext>
            </a:extLst>
          </p:cNvPr>
          <p:cNvSpPr txBox="1"/>
          <p:nvPr/>
        </p:nvSpPr>
        <p:spPr>
          <a:xfrm>
            <a:off x="1078039" y="6003989"/>
            <a:ext cx="619080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#ccd6f0</a:t>
            </a:r>
          </a:p>
        </p:txBody>
      </p:sp>
      <p:sp>
        <p:nvSpPr>
          <p:cNvPr id="65" name="Forma Livre: Forma 64">
            <a:extLst>
              <a:ext uri="{FF2B5EF4-FFF2-40B4-BE49-F238E27FC236}">
                <a16:creationId xmlns:a16="http://schemas.microsoft.com/office/drawing/2014/main" id="{42F72D3A-CA78-8ACE-9E28-27AFB2A3BD55}"/>
              </a:ext>
            </a:extLst>
          </p:cNvPr>
          <p:cNvSpPr/>
          <p:nvPr/>
        </p:nvSpPr>
        <p:spPr>
          <a:xfrm>
            <a:off x="3178015" y="5942552"/>
            <a:ext cx="2019300" cy="363093"/>
          </a:xfrm>
          <a:custGeom>
            <a:avLst/>
            <a:gdLst>
              <a:gd name="connsiteX0" fmla="*/ 0 w 2019300"/>
              <a:gd name="connsiteY0" fmla="*/ 0 h 363093"/>
              <a:gd name="connsiteX1" fmla="*/ 2019300 w 2019300"/>
              <a:gd name="connsiteY1" fmla="*/ 0 h 363093"/>
              <a:gd name="connsiteX2" fmla="*/ 2019300 w 2019300"/>
              <a:gd name="connsiteY2" fmla="*/ 363093 h 363093"/>
              <a:gd name="connsiteX3" fmla="*/ 0 w 2019300"/>
              <a:gd name="connsiteY3" fmla="*/ 363093 h 363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9300" h="363093">
                <a:moveTo>
                  <a:pt x="0" y="0"/>
                </a:moveTo>
                <a:lnTo>
                  <a:pt x="2019300" y="0"/>
                </a:lnTo>
                <a:lnTo>
                  <a:pt x="2019300" y="363093"/>
                </a:lnTo>
                <a:lnTo>
                  <a:pt x="0" y="363093"/>
                </a:lnTo>
                <a:close/>
              </a:path>
            </a:pathLst>
          </a:custGeom>
          <a:solidFill>
            <a:srgbClr val="D7F4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 sz="800"/>
          </a:p>
        </p:txBody>
      </p:sp>
      <p:sp>
        <p:nvSpPr>
          <p:cNvPr id="66" name="Forma Livre: Forma 65">
            <a:extLst>
              <a:ext uri="{FF2B5EF4-FFF2-40B4-BE49-F238E27FC236}">
                <a16:creationId xmlns:a16="http://schemas.microsoft.com/office/drawing/2014/main" id="{9BF3D745-F125-2AED-9CEE-B6B85D76AC5A}"/>
              </a:ext>
            </a:extLst>
          </p:cNvPr>
          <p:cNvSpPr/>
          <p:nvPr/>
        </p:nvSpPr>
        <p:spPr>
          <a:xfrm>
            <a:off x="3178015" y="5512689"/>
            <a:ext cx="2019300" cy="363093"/>
          </a:xfrm>
          <a:custGeom>
            <a:avLst/>
            <a:gdLst>
              <a:gd name="connsiteX0" fmla="*/ 0 w 2019300"/>
              <a:gd name="connsiteY0" fmla="*/ 0 h 363093"/>
              <a:gd name="connsiteX1" fmla="*/ 2019300 w 2019300"/>
              <a:gd name="connsiteY1" fmla="*/ 0 h 363093"/>
              <a:gd name="connsiteX2" fmla="*/ 2019300 w 2019300"/>
              <a:gd name="connsiteY2" fmla="*/ 363093 h 363093"/>
              <a:gd name="connsiteX3" fmla="*/ 0 w 2019300"/>
              <a:gd name="connsiteY3" fmla="*/ 363093 h 363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9300" h="363093">
                <a:moveTo>
                  <a:pt x="0" y="0"/>
                </a:moveTo>
                <a:lnTo>
                  <a:pt x="2019300" y="0"/>
                </a:lnTo>
                <a:lnTo>
                  <a:pt x="2019300" y="363093"/>
                </a:lnTo>
                <a:lnTo>
                  <a:pt x="0" y="363093"/>
                </a:lnTo>
                <a:close/>
              </a:path>
            </a:pathLst>
          </a:custGeom>
          <a:solidFill>
            <a:srgbClr val="CCEFE8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 sz="800"/>
          </a:p>
        </p:txBody>
      </p:sp>
      <p:sp>
        <p:nvSpPr>
          <p:cNvPr id="67" name="Forma Livre: Forma 66">
            <a:extLst>
              <a:ext uri="{FF2B5EF4-FFF2-40B4-BE49-F238E27FC236}">
                <a16:creationId xmlns:a16="http://schemas.microsoft.com/office/drawing/2014/main" id="{4065C85D-F54C-A11C-97B9-EAC64ECB7B3B}"/>
              </a:ext>
            </a:extLst>
          </p:cNvPr>
          <p:cNvSpPr/>
          <p:nvPr/>
        </p:nvSpPr>
        <p:spPr>
          <a:xfrm>
            <a:off x="3178015" y="5082731"/>
            <a:ext cx="2019300" cy="363093"/>
          </a:xfrm>
          <a:custGeom>
            <a:avLst/>
            <a:gdLst>
              <a:gd name="connsiteX0" fmla="*/ 0 w 2019300"/>
              <a:gd name="connsiteY0" fmla="*/ 0 h 363093"/>
              <a:gd name="connsiteX1" fmla="*/ 2019300 w 2019300"/>
              <a:gd name="connsiteY1" fmla="*/ 0 h 363093"/>
              <a:gd name="connsiteX2" fmla="*/ 2019300 w 2019300"/>
              <a:gd name="connsiteY2" fmla="*/ 363093 h 363093"/>
              <a:gd name="connsiteX3" fmla="*/ 0 w 2019300"/>
              <a:gd name="connsiteY3" fmla="*/ 363093 h 363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9300" h="363093">
                <a:moveTo>
                  <a:pt x="0" y="0"/>
                </a:moveTo>
                <a:lnTo>
                  <a:pt x="2019300" y="0"/>
                </a:lnTo>
                <a:lnTo>
                  <a:pt x="2019300" y="363093"/>
                </a:lnTo>
                <a:lnTo>
                  <a:pt x="0" y="363093"/>
                </a:lnTo>
                <a:close/>
              </a:path>
            </a:pathLst>
          </a:custGeom>
          <a:solidFill>
            <a:srgbClr val="99DFD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 sz="800"/>
          </a:p>
        </p:txBody>
      </p:sp>
      <p:sp>
        <p:nvSpPr>
          <p:cNvPr id="68" name="Forma Livre: Forma 67">
            <a:extLst>
              <a:ext uri="{FF2B5EF4-FFF2-40B4-BE49-F238E27FC236}">
                <a16:creationId xmlns:a16="http://schemas.microsoft.com/office/drawing/2014/main" id="{839EBEEB-3E81-105D-9910-66CD534E0E7A}"/>
              </a:ext>
            </a:extLst>
          </p:cNvPr>
          <p:cNvSpPr/>
          <p:nvPr/>
        </p:nvSpPr>
        <p:spPr>
          <a:xfrm>
            <a:off x="3178015" y="4652867"/>
            <a:ext cx="2019300" cy="363093"/>
          </a:xfrm>
          <a:custGeom>
            <a:avLst/>
            <a:gdLst>
              <a:gd name="connsiteX0" fmla="*/ 0 w 2019300"/>
              <a:gd name="connsiteY0" fmla="*/ 0 h 363093"/>
              <a:gd name="connsiteX1" fmla="*/ 2019300 w 2019300"/>
              <a:gd name="connsiteY1" fmla="*/ 0 h 363093"/>
              <a:gd name="connsiteX2" fmla="*/ 2019300 w 2019300"/>
              <a:gd name="connsiteY2" fmla="*/ 363093 h 363093"/>
              <a:gd name="connsiteX3" fmla="*/ 0 w 2019300"/>
              <a:gd name="connsiteY3" fmla="*/ 363093 h 363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9300" h="363093">
                <a:moveTo>
                  <a:pt x="0" y="0"/>
                </a:moveTo>
                <a:lnTo>
                  <a:pt x="2019300" y="0"/>
                </a:lnTo>
                <a:lnTo>
                  <a:pt x="2019300" y="363093"/>
                </a:lnTo>
                <a:lnTo>
                  <a:pt x="0" y="363093"/>
                </a:lnTo>
                <a:close/>
              </a:path>
            </a:pathLst>
          </a:custGeom>
          <a:solidFill>
            <a:srgbClr val="33BEA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 sz="800"/>
          </a:p>
        </p:txBody>
      </p:sp>
      <p:sp>
        <p:nvSpPr>
          <p:cNvPr id="69" name="Forma Livre: Forma 68">
            <a:extLst>
              <a:ext uri="{FF2B5EF4-FFF2-40B4-BE49-F238E27FC236}">
                <a16:creationId xmlns:a16="http://schemas.microsoft.com/office/drawing/2014/main" id="{89A5CE37-477C-2771-6E1F-8E19AC5134F3}"/>
              </a:ext>
            </a:extLst>
          </p:cNvPr>
          <p:cNvSpPr/>
          <p:nvPr/>
        </p:nvSpPr>
        <p:spPr>
          <a:xfrm>
            <a:off x="3178015" y="2120551"/>
            <a:ext cx="2019300" cy="363093"/>
          </a:xfrm>
          <a:custGeom>
            <a:avLst/>
            <a:gdLst>
              <a:gd name="connsiteX0" fmla="*/ 0 w 2019300"/>
              <a:gd name="connsiteY0" fmla="*/ 0 h 363093"/>
              <a:gd name="connsiteX1" fmla="*/ 2019300 w 2019300"/>
              <a:gd name="connsiteY1" fmla="*/ 0 h 363093"/>
              <a:gd name="connsiteX2" fmla="*/ 2019300 w 2019300"/>
              <a:gd name="connsiteY2" fmla="*/ 363093 h 363093"/>
              <a:gd name="connsiteX3" fmla="*/ 0 w 2019300"/>
              <a:gd name="connsiteY3" fmla="*/ 363093 h 363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9300" h="363093">
                <a:moveTo>
                  <a:pt x="0" y="0"/>
                </a:moveTo>
                <a:lnTo>
                  <a:pt x="2019300" y="0"/>
                </a:lnTo>
                <a:lnTo>
                  <a:pt x="2019300" y="363093"/>
                </a:lnTo>
                <a:lnTo>
                  <a:pt x="0" y="363093"/>
                </a:lnTo>
                <a:close/>
              </a:path>
            </a:pathLst>
          </a:custGeom>
          <a:solidFill>
            <a:srgbClr val="10825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 sz="800"/>
          </a:p>
        </p:txBody>
      </p:sp>
      <p:sp>
        <p:nvSpPr>
          <p:cNvPr id="70" name="Forma Livre: Forma 69">
            <a:extLst>
              <a:ext uri="{FF2B5EF4-FFF2-40B4-BE49-F238E27FC236}">
                <a16:creationId xmlns:a16="http://schemas.microsoft.com/office/drawing/2014/main" id="{3BD3E6E5-1A58-C9D2-F055-2ABC1ECDC662}"/>
              </a:ext>
            </a:extLst>
          </p:cNvPr>
          <p:cNvSpPr/>
          <p:nvPr/>
        </p:nvSpPr>
        <p:spPr>
          <a:xfrm>
            <a:off x="3178015" y="1690688"/>
            <a:ext cx="2019300" cy="363093"/>
          </a:xfrm>
          <a:custGeom>
            <a:avLst/>
            <a:gdLst>
              <a:gd name="connsiteX0" fmla="*/ 0 w 2019300"/>
              <a:gd name="connsiteY0" fmla="*/ 0 h 363093"/>
              <a:gd name="connsiteX1" fmla="*/ 2019300 w 2019300"/>
              <a:gd name="connsiteY1" fmla="*/ 0 h 363093"/>
              <a:gd name="connsiteX2" fmla="*/ 2019300 w 2019300"/>
              <a:gd name="connsiteY2" fmla="*/ 363093 h 363093"/>
              <a:gd name="connsiteX3" fmla="*/ 0 w 2019300"/>
              <a:gd name="connsiteY3" fmla="*/ 363093 h 363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9300" h="363093">
                <a:moveTo>
                  <a:pt x="0" y="0"/>
                </a:moveTo>
                <a:lnTo>
                  <a:pt x="2019300" y="0"/>
                </a:lnTo>
                <a:lnTo>
                  <a:pt x="2019300" y="363093"/>
                </a:lnTo>
                <a:lnTo>
                  <a:pt x="0" y="363093"/>
                </a:lnTo>
                <a:close/>
              </a:path>
            </a:pathLst>
          </a:custGeom>
          <a:solidFill>
            <a:srgbClr val="273F1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 sz="800"/>
          </a:p>
        </p:txBody>
      </p:sp>
      <p:sp>
        <p:nvSpPr>
          <p:cNvPr id="71" name="CaixaDeTexto 70">
            <a:extLst>
              <a:ext uri="{FF2B5EF4-FFF2-40B4-BE49-F238E27FC236}">
                <a16:creationId xmlns:a16="http://schemas.microsoft.com/office/drawing/2014/main" id="{32647F01-4925-70D7-E37C-E2A4C4B253FB}"/>
              </a:ext>
            </a:extLst>
          </p:cNvPr>
          <p:cNvSpPr txBox="1"/>
          <p:nvPr/>
        </p:nvSpPr>
        <p:spPr>
          <a:xfrm>
            <a:off x="3213448" y="2672906"/>
            <a:ext cx="63831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#00ae8c</a:t>
            </a:r>
          </a:p>
        </p:txBody>
      </p:sp>
      <p:sp>
        <p:nvSpPr>
          <p:cNvPr id="72" name="CaixaDeTexto 71">
            <a:extLst>
              <a:ext uri="{FF2B5EF4-FFF2-40B4-BE49-F238E27FC236}">
                <a16:creationId xmlns:a16="http://schemas.microsoft.com/office/drawing/2014/main" id="{2719596E-C68E-FFD8-17C1-051977AD4FB4}"/>
              </a:ext>
            </a:extLst>
          </p:cNvPr>
          <p:cNvSpPr txBox="1"/>
          <p:nvPr/>
        </p:nvSpPr>
        <p:spPr>
          <a:xfrm>
            <a:off x="3420427" y="3719036"/>
            <a:ext cx="31130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78</a:t>
            </a:r>
          </a:p>
        </p:txBody>
      </p:sp>
      <p:sp>
        <p:nvSpPr>
          <p:cNvPr id="73" name="CaixaDeTexto 72">
            <a:extLst>
              <a:ext uri="{FF2B5EF4-FFF2-40B4-BE49-F238E27FC236}">
                <a16:creationId xmlns:a16="http://schemas.microsoft.com/office/drawing/2014/main" id="{8095C8E9-3335-6901-552D-A75A1FDAD8EE}"/>
              </a:ext>
            </a:extLst>
          </p:cNvPr>
          <p:cNvSpPr txBox="1"/>
          <p:nvPr/>
        </p:nvSpPr>
        <p:spPr>
          <a:xfrm>
            <a:off x="3420427" y="3867626"/>
            <a:ext cx="25199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4</a:t>
            </a:r>
          </a:p>
        </p:txBody>
      </p:sp>
      <p:sp>
        <p:nvSpPr>
          <p:cNvPr id="74" name="CaixaDeTexto 73">
            <a:extLst>
              <a:ext uri="{FF2B5EF4-FFF2-40B4-BE49-F238E27FC236}">
                <a16:creationId xmlns:a16="http://schemas.microsoft.com/office/drawing/2014/main" id="{754D2690-7E75-2A00-5B41-B936FE2C0C0E}"/>
              </a:ext>
            </a:extLst>
          </p:cNvPr>
          <p:cNvSpPr txBox="1"/>
          <p:nvPr/>
        </p:nvSpPr>
        <p:spPr>
          <a:xfrm>
            <a:off x="3420427" y="4016216"/>
            <a:ext cx="30489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59</a:t>
            </a:r>
          </a:p>
        </p:txBody>
      </p:sp>
      <p:sp>
        <p:nvSpPr>
          <p:cNvPr id="75" name="CaixaDeTexto 74">
            <a:extLst>
              <a:ext uri="{FF2B5EF4-FFF2-40B4-BE49-F238E27FC236}">
                <a16:creationId xmlns:a16="http://schemas.microsoft.com/office/drawing/2014/main" id="{AF943AC8-A734-4126-0938-EC239431C622}"/>
              </a:ext>
            </a:extLst>
          </p:cNvPr>
          <p:cNvSpPr txBox="1"/>
          <p:nvPr/>
        </p:nvSpPr>
        <p:spPr>
          <a:xfrm>
            <a:off x="3420427" y="4164806"/>
            <a:ext cx="25199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0</a:t>
            </a:r>
          </a:p>
        </p:txBody>
      </p:sp>
      <p:sp>
        <p:nvSpPr>
          <p:cNvPr id="76" name="CaixaDeTexto 75">
            <a:extLst>
              <a:ext uri="{FF2B5EF4-FFF2-40B4-BE49-F238E27FC236}">
                <a16:creationId xmlns:a16="http://schemas.microsoft.com/office/drawing/2014/main" id="{5B1582D1-8420-BE23-EB87-D5808D2C231E}"/>
              </a:ext>
            </a:extLst>
          </p:cNvPr>
          <p:cNvSpPr txBox="1"/>
          <p:nvPr/>
        </p:nvSpPr>
        <p:spPr>
          <a:xfrm>
            <a:off x="3947540" y="3719036"/>
            <a:ext cx="2600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b="1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R</a:t>
            </a:r>
          </a:p>
        </p:txBody>
      </p:sp>
      <p:sp>
        <p:nvSpPr>
          <p:cNvPr id="77" name="CaixaDeTexto 76">
            <a:extLst>
              <a:ext uri="{FF2B5EF4-FFF2-40B4-BE49-F238E27FC236}">
                <a16:creationId xmlns:a16="http://schemas.microsoft.com/office/drawing/2014/main" id="{27DCA9E8-5E09-EEE4-31ED-82668B872D6E}"/>
              </a:ext>
            </a:extLst>
          </p:cNvPr>
          <p:cNvSpPr txBox="1"/>
          <p:nvPr/>
        </p:nvSpPr>
        <p:spPr>
          <a:xfrm>
            <a:off x="3947540" y="3867626"/>
            <a:ext cx="26321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b="1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G</a:t>
            </a:r>
          </a:p>
        </p:txBody>
      </p:sp>
      <p:sp>
        <p:nvSpPr>
          <p:cNvPr id="78" name="CaixaDeTexto 77">
            <a:extLst>
              <a:ext uri="{FF2B5EF4-FFF2-40B4-BE49-F238E27FC236}">
                <a16:creationId xmlns:a16="http://schemas.microsoft.com/office/drawing/2014/main" id="{4FD04632-8819-D95E-1B00-7867AA125E58}"/>
              </a:ext>
            </a:extLst>
          </p:cNvPr>
          <p:cNvSpPr txBox="1"/>
          <p:nvPr/>
        </p:nvSpPr>
        <p:spPr>
          <a:xfrm>
            <a:off x="3947540" y="4016216"/>
            <a:ext cx="26321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b="1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B</a:t>
            </a:r>
          </a:p>
        </p:txBody>
      </p:sp>
      <p:sp>
        <p:nvSpPr>
          <p:cNvPr id="79" name="CaixaDeTexto 78">
            <a:extLst>
              <a:ext uri="{FF2B5EF4-FFF2-40B4-BE49-F238E27FC236}">
                <a16:creationId xmlns:a16="http://schemas.microsoft.com/office/drawing/2014/main" id="{98CD1DD7-D7AE-DC48-9671-CF54B581220D}"/>
              </a:ext>
            </a:extLst>
          </p:cNvPr>
          <p:cNvSpPr txBox="1"/>
          <p:nvPr/>
        </p:nvSpPr>
        <p:spPr>
          <a:xfrm>
            <a:off x="4154614" y="3719036"/>
            <a:ext cx="25199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0</a:t>
            </a:r>
          </a:p>
        </p:txBody>
      </p:sp>
      <p:sp>
        <p:nvSpPr>
          <p:cNvPr id="80" name="CaixaDeTexto 79">
            <a:extLst>
              <a:ext uri="{FF2B5EF4-FFF2-40B4-BE49-F238E27FC236}">
                <a16:creationId xmlns:a16="http://schemas.microsoft.com/office/drawing/2014/main" id="{34AF487B-B61A-210F-E9ED-ADA69AF03C2F}"/>
              </a:ext>
            </a:extLst>
          </p:cNvPr>
          <p:cNvSpPr txBox="1"/>
          <p:nvPr/>
        </p:nvSpPr>
        <p:spPr>
          <a:xfrm>
            <a:off x="4154614" y="3867626"/>
            <a:ext cx="34977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147</a:t>
            </a:r>
          </a:p>
        </p:txBody>
      </p:sp>
      <p:sp>
        <p:nvSpPr>
          <p:cNvPr id="81" name="CaixaDeTexto 80">
            <a:extLst>
              <a:ext uri="{FF2B5EF4-FFF2-40B4-BE49-F238E27FC236}">
                <a16:creationId xmlns:a16="http://schemas.microsoft.com/office/drawing/2014/main" id="{C8A6B77D-60EC-BC16-D55E-733477B285FF}"/>
              </a:ext>
            </a:extLst>
          </p:cNvPr>
          <p:cNvSpPr txBox="1"/>
          <p:nvPr/>
        </p:nvSpPr>
        <p:spPr>
          <a:xfrm>
            <a:off x="4154614" y="4016216"/>
            <a:ext cx="35618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140</a:t>
            </a:r>
          </a:p>
        </p:txBody>
      </p:sp>
      <p:sp>
        <p:nvSpPr>
          <p:cNvPr id="82" name="CaixaDeTexto 81">
            <a:extLst>
              <a:ext uri="{FF2B5EF4-FFF2-40B4-BE49-F238E27FC236}">
                <a16:creationId xmlns:a16="http://schemas.microsoft.com/office/drawing/2014/main" id="{4DD225E3-0FE7-B0E3-E9C2-D8ACA7241671}"/>
              </a:ext>
            </a:extLst>
          </p:cNvPr>
          <p:cNvSpPr txBox="1"/>
          <p:nvPr/>
        </p:nvSpPr>
        <p:spPr>
          <a:xfrm>
            <a:off x="3213448" y="2195894"/>
            <a:ext cx="612668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#10825c</a:t>
            </a:r>
          </a:p>
        </p:txBody>
      </p:sp>
      <p:sp>
        <p:nvSpPr>
          <p:cNvPr id="83" name="CaixaDeTexto 82">
            <a:extLst>
              <a:ext uri="{FF2B5EF4-FFF2-40B4-BE49-F238E27FC236}">
                <a16:creationId xmlns:a16="http://schemas.microsoft.com/office/drawing/2014/main" id="{5DDE3761-1793-798A-DE03-D2CCA70D7EEC}"/>
              </a:ext>
            </a:extLst>
          </p:cNvPr>
          <p:cNvSpPr txBox="1"/>
          <p:nvPr/>
        </p:nvSpPr>
        <p:spPr>
          <a:xfrm>
            <a:off x="3213448" y="1785652"/>
            <a:ext cx="572593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#273f13</a:t>
            </a:r>
          </a:p>
        </p:txBody>
      </p:sp>
      <p:sp>
        <p:nvSpPr>
          <p:cNvPr id="84" name="CaixaDeTexto 83">
            <a:extLst>
              <a:ext uri="{FF2B5EF4-FFF2-40B4-BE49-F238E27FC236}">
                <a16:creationId xmlns:a16="http://schemas.microsoft.com/office/drawing/2014/main" id="{9E862207-98AC-1D7E-75A5-9F5312A27A18}"/>
              </a:ext>
            </a:extLst>
          </p:cNvPr>
          <p:cNvSpPr txBox="1"/>
          <p:nvPr/>
        </p:nvSpPr>
        <p:spPr>
          <a:xfrm>
            <a:off x="3213448" y="4723924"/>
            <a:ext cx="62228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#33bea3</a:t>
            </a:r>
          </a:p>
        </p:txBody>
      </p:sp>
      <p:sp>
        <p:nvSpPr>
          <p:cNvPr id="85" name="CaixaDeTexto 84">
            <a:extLst>
              <a:ext uri="{FF2B5EF4-FFF2-40B4-BE49-F238E27FC236}">
                <a16:creationId xmlns:a16="http://schemas.microsoft.com/office/drawing/2014/main" id="{187ED7EE-1DBB-48C1-E1B0-7C6FACABFD92}"/>
              </a:ext>
            </a:extLst>
          </p:cNvPr>
          <p:cNvSpPr txBox="1"/>
          <p:nvPr/>
        </p:nvSpPr>
        <p:spPr>
          <a:xfrm>
            <a:off x="3213448" y="5153120"/>
            <a:ext cx="63190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#66ceba</a:t>
            </a:r>
          </a:p>
        </p:txBody>
      </p:sp>
      <p:sp>
        <p:nvSpPr>
          <p:cNvPr id="86" name="CaixaDeTexto 85">
            <a:extLst>
              <a:ext uri="{FF2B5EF4-FFF2-40B4-BE49-F238E27FC236}">
                <a16:creationId xmlns:a16="http://schemas.microsoft.com/office/drawing/2014/main" id="{5751010E-BB7A-19CC-E421-52915845FAA9}"/>
              </a:ext>
            </a:extLst>
          </p:cNvPr>
          <p:cNvSpPr txBox="1"/>
          <p:nvPr/>
        </p:nvSpPr>
        <p:spPr>
          <a:xfrm>
            <a:off x="3213448" y="5574125"/>
            <a:ext cx="45076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#99d</a:t>
            </a:r>
          </a:p>
        </p:txBody>
      </p:sp>
      <p:sp>
        <p:nvSpPr>
          <p:cNvPr id="87" name="CaixaDeTexto 86">
            <a:extLst>
              <a:ext uri="{FF2B5EF4-FFF2-40B4-BE49-F238E27FC236}">
                <a16:creationId xmlns:a16="http://schemas.microsoft.com/office/drawing/2014/main" id="{ADE91D1D-381C-4E33-10BA-01F3C3A1EA4A}"/>
              </a:ext>
            </a:extLst>
          </p:cNvPr>
          <p:cNvSpPr txBox="1"/>
          <p:nvPr/>
        </p:nvSpPr>
        <p:spPr>
          <a:xfrm>
            <a:off x="3493483" y="5574125"/>
            <a:ext cx="21993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f</a:t>
            </a:r>
          </a:p>
        </p:txBody>
      </p:sp>
      <p:sp>
        <p:nvSpPr>
          <p:cNvPr id="88" name="CaixaDeTexto 87">
            <a:extLst>
              <a:ext uri="{FF2B5EF4-FFF2-40B4-BE49-F238E27FC236}">
                <a16:creationId xmlns:a16="http://schemas.microsoft.com/office/drawing/2014/main" id="{E86136BA-408B-85D0-CE0F-91DC3C312270}"/>
              </a:ext>
            </a:extLst>
          </p:cNvPr>
          <p:cNvSpPr txBox="1"/>
          <p:nvPr/>
        </p:nvSpPr>
        <p:spPr>
          <a:xfrm>
            <a:off x="3532250" y="5574125"/>
            <a:ext cx="29046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d1</a:t>
            </a:r>
          </a:p>
        </p:txBody>
      </p:sp>
      <p:sp>
        <p:nvSpPr>
          <p:cNvPr id="89" name="CaixaDeTexto 88">
            <a:extLst>
              <a:ext uri="{FF2B5EF4-FFF2-40B4-BE49-F238E27FC236}">
                <a16:creationId xmlns:a16="http://schemas.microsoft.com/office/drawing/2014/main" id="{2691BD7E-BF76-27AE-6F39-64614B8D7B5B}"/>
              </a:ext>
            </a:extLst>
          </p:cNvPr>
          <p:cNvSpPr txBox="1"/>
          <p:nvPr/>
        </p:nvSpPr>
        <p:spPr>
          <a:xfrm>
            <a:off x="3213448" y="6003989"/>
            <a:ext cx="441146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#cce</a:t>
            </a:r>
          </a:p>
        </p:txBody>
      </p:sp>
      <p:sp>
        <p:nvSpPr>
          <p:cNvPr id="90" name="CaixaDeTexto 89">
            <a:extLst>
              <a:ext uri="{FF2B5EF4-FFF2-40B4-BE49-F238E27FC236}">
                <a16:creationId xmlns:a16="http://schemas.microsoft.com/office/drawing/2014/main" id="{8DA7902E-574A-E87F-EB0F-4845C9987A1E}"/>
              </a:ext>
            </a:extLst>
          </p:cNvPr>
          <p:cNvSpPr txBox="1"/>
          <p:nvPr/>
        </p:nvSpPr>
        <p:spPr>
          <a:xfrm>
            <a:off x="3475195" y="6003989"/>
            <a:ext cx="21993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f</a:t>
            </a:r>
          </a:p>
        </p:txBody>
      </p:sp>
      <p:sp>
        <p:nvSpPr>
          <p:cNvPr id="91" name="CaixaDeTexto 90">
            <a:extLst>
              <a:ext uri="{FF2B5EF4-FFF2-40B4-BE49-F238E27FC236}">
                <a16:creationId xmlns:a16="http://schemas.microsoft.com/office/drawing/2014/main" id="{57241310-C9CF-F202-0A55-7ED4203F35DC}"/>
              </a:ext>
            </a:extLst>
          </p:cNvPr>
          <p:cNvSpPr txBox="1"/>
          <p:nvPr/>
        </p:nvSpPr>
        <p:spPr>
          <a:xfrm>
            <a:off x="3513962" y="6003989"/>
            <a:ext cx="31290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e8</a:t>
            </a:r>
          </a:p>
        </p:txBody>
      </p:sp>
      <p:sp>
        <p:nvSpPr>
          <p:cNvPr id="92" name="Forma Livre: Forma 91">
            <a:extLst>
              <a:ext uri="{FF2B5EF4-FFF2-40B4-BE49-F238E27FC236}">
                <a16:creationId xmlns:a16="http://schemas.microsoft.com/office/drawing/2014/main" id="{74CF8E1E-C78D-FADF-C535-46FAB018ABE4}"/>
              </a:ext>
            </a:extLst>
          </p:cNvPr>
          <p:cNvSpPr/>
          <p:nvPr/>
        </p:nvSpPr>
        <p:spPr>
          <a:xfrm>
            <a:off x="5313425" y="2558701"/>
            <a:ext cx="2019299" cy="2019300"/>
          </a:xfrm>
          <a:custGeom>
            <a:avLst/>
            <a:gdLst>
              <a:gd name="connsiteX0" fmla="*/ 0 w 2019299"/>
              <a:gd name="connsiteY0" fmla="*/ 0 h 2019300"/>
              <a:gd name="connsiteX1" fmla="*/ 2019300 w 2019299"/>
              <a:gd name="connsiteY1" fmla="*/ 0 h 2019300"/>
              <a:gd name="connsiteX2" fmla="*/ 2019300 w 2019299"/>
              <a:gd name="connsiteY2" fmla="*/ 2019300 h 2019300"/>
              <a:gd name="connsiteX3" fmla="*/ 0 w 2019299"/>
              <a:gd name="connsiteY3" fmla="*/ 2019300 h 201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9299" h="2019300">
                <a:moveTo>
                  <a:pt x="0" y="0"/>
                </a:moveTo>
                <a:lnTo>
                  <a:pt x="2019300" y="0"/>
                </a:lnTo>
                <a:lnTo>
                  <a:pt x="2019300" y="2019300"/>
                </a:lnTo>
                <a:lnTo>
                  <a:pt x="0" y="2019300"/>
                </a:lnTo>
                <a:close/>
              </a:path>
            </a:pathLst>
          </a:custGeom>
          <a:solidFill>
            <a:srgbClr val="D5204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 sz="800"/>
          </a:p>
        </p:txBody>
      </p:sp>
      <p:sp>
        <p:nvSpPr>
          <p:cNvPr id="93" name="Forma Livre: Forma 92">
            <a:extLst>
              <a:ext uri="{FF2B5EF4-FFF2-40B4-BE49-F238E27FC236}">
                <a16:creationId xmlns:a16="http://schemas.microsoft.com/office/drawing/2014/main" id="{ADE22B4C-9628-4E1C-1A56-98D06CED02AC}"/>
              </a:ext>
            </a:extLst>
          </p:cNvPr>
          <p:cNvSpPr/>
          <p:nvPr/>
        </p:nvSpPr>
        <p:spPr>
          <a:xfrm>
            <a:off x="5313425" y="5942552"/>
            <a:ext cx="2019299" cy="363093"/>
          </a:xfrm>
          <a:custGeom>
            <a:avLst/>
            <a:gdLst>
              <a:gd name="connsiteX0" fmla="*/ 0 w 2019299"/>
              <a:gd name="connsiteY0" fmla="*/ 0 h 363093"/>
              <a:gd name="connsiteX1" fmla="*/ 2019300 w 2019299"/>
              <a:gd name="connsiteY1" fmla="*/ 0 h 363093"/>
              <a:gd name="connsiteX2" fmla="*/ 2019300 w 2019299"/>
              <a:gd name="connsiteY2" fmla="*/ 363093 h 363093"/>
              <a:gd name="connsiteX3" fmla="*/ 0 w 2019299"/>
              <a:gd name="connsiteY3" fmla="*/ 363093 h 363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9299" h="363093">
                <a:moveTo>
                  <a:pt x="0" y="0"/>
                </a:moveTo>
                <a:lnTo>
                  <a:pt x="2019300" y="0"/>
                </a:lnTo>
                <a:lnTo>
                  <a:pt x="2019300" y="363093"/>
                </a:lnTo>
                <a:lnTo>
                  <a:pt x="0" y="363093"/>
                </a:lnTo>
                <a:close/>
              </a:path>
            </a:pathLst>
          </a:custGeom>
          <a:solidFill>
            <a:srgbClr val="F7D2D9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 sz="800"/>
          </a:p>
        </p:txBody>
      </p:sp>
      <p:sp>
        <p:nvSpPr>
          <p:cNvPr id="94" name="Forma Livre: Forma 93">
            <a:extLst>
              <a:ext uri="{FF2B5EF4-FFF2-40B4-BE49-F238E27FC236}">
                <a16:creationId xmlns:a16="http://schemas.microsoft.com/office/drawing/2014/main" id="{96999614-AA80-DF61-7208-137A0CB7B430}"/>
              </a:ext>
            </a:extLst>
          </p:cNvPr>
          <p:cNvSpPr/>
          <p:nvPr/>
        </p:nvSpPr>
        <p:spPr>
          <a:xfrm>
            <a:off x="5313425" y="5512689"/>
            <a:ext cx="2019299" cy="363093"/>
          </a:xfrm>
          <a:custGeom>
            <a:avLst/>
            <a:gdLst>
              <a:gd name="connsiteX0" fmla="*/ 0 w 2019299"/>
              <a:gd name="connsiteY0" fmla="*/ 0 h 363093"/>
              <a:gd name="connsiteX1" fmla="*/ 2019300 w 2019299"/>
              <a:gd name="connsiteY1" fmla="*/ 0 h 363093"/>
              <a:gd name="connsiteX2" fmla="*/ 2019300 w 2019299"/>
              <a:gd name="connsiteY2" fmla="*/ 363093 h 363093"/>
              <a:gd name="connsiteX3" fmla="*/ 0 w 2019299"/>
              <a:gd name="connsiteY3" fmla="*/ 363093 h 363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9299" h="363093">
                <a:moveTo>
                  <a:pt x="0" y="0"/>
                </a:moveTo>
                <a:lnTo>
                  <a:pt x="2019300" y="0"/>
                </a:lnTo>
                <a:lnTo>
                  <a:pt x="2019300" y="363093"/>
                </a:lnTo>
                <a:lnTo>
                  <a:pt x="0" y="363093"/>
                </a:lnTo>
                <a:close/>
              </a:path>
            </a:pathLst>
          </a:custGeom>
          <a:solidFill>
            <a:srgbClr val="EEA6B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 sz="800"/>
          </a:p>
        </p:txBody>
      </p:sp>
      <p:sp>
        <p:nvSpPr>
          <p:cNvPr id="95" name="Forma Livre: Forma 94">
            <a:extLst>
              <a:ext uri="{FF2B5EF4-FFF2-40B4-BE49-F238E27FC236}">
                <a16:creationId xmlns:a16="http://schemas.microsoft.com/office/drawing/2014/main" id="{70A12B19-5705-EAFF-F669-E8790B25F3D1}"/>
              </a:ext>
            </a:extLst>
          </p:cNvPr>
          <p:cNvSpPr/>
          <p:nvPr/>
        </p:nvSpPr>
        <p:spPr>
          <a:xfrm>
            <a:off x="5313425" y="5082731"/>
            <a:ext cx="2019299" cy="363093"/>
          </a:xfrm>
          <a:custGeom>
            <a:avLst/>
            <a:gdLst>
              <a:gd name="connsiteX0" fmla="*/ 0 w 2019299"/>
              <a:gd name="connsiteY0" fmla="*/ 0 h 363093"/>
              <a:gd name="connsiteX1" fmla="*/ 2019300 w 2019299"/>
              <a:gd name="connsiteY1" fmla="*/ 0 h 363093"/>
              <a:gd name="connsiteX2" fmla="*/ 2019300 w 2019299"/>
              <a:gd name="connsiteY2" fmla="*/ 363093 h 363093"/>
              <a:gd name="connsiteX3" fmla="*/ 0 w 2019299"/>
              <a:gd name="connsiteY3" fmla="*/ 363093 h 363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9299" h="363093">
                <a:moveTo>
                  <a:pt x="0" y="0"/>
                </a:moveTo>
                <a:lnTo>
                  <a:pt x="2019300" y="0"/>
                </a:lnTo>
                <a:lnTo>
                  <a:pt x="2019300" y="363093"/>
                </a:lnTo>
                <a:lnTo>
                  <a:pt x="0" y="363093"/>
                </a:lnTo>
                <a:close/>
              </a:path>
            </a:pathLst>
          </a:custGeom>
          <a:solidFill>
            <a:srgbClr val="E6798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 sz="800"/>
          </a:p>
        </p:txBody>
      </p:sp>
      <p:sp>
        <p:nvSpPr>
          <p:cNvPr id="96" name="Forma Livre: Forma 95">
            <a:extLst>
              <a:ext uri="{FF2B5EF4-FFF2-40B4-BE49-F238E27FC236}">
                <a16:creationId xmlns:a16="http://schemas.microsoft.com/office/drawing/2014/main" id="{0B15DD81-89E2-79AF-47E4-76D379A71E18}"/>
              </a:ext>
            </a:extLst>
          </p:cNvPr>
          <p:cNvSpPr/>
          <p:nvPr/>
        </p:nvSpPr>
        <p:spPr>
          <a:xfrm>
            <a:off x="5313425" y="4652867"/>
            <a:ext cx="2019299" cy="363093"/>
          </a:xfrm>
          <a:custGeom>
            <a:avLst/>
            <a:gdLst>
              <a:gd name="connsiteX0" fmla="*/ 0 w 2019299"/>
              <a:gd name="connsiteY0" fmla="*/ 0 h 363093"/>
              <a:gd name="connsiteX1" fmla="*/ 2019300 w 2019299"/>
              <a:gd name="connsiteY1" fmla="*/ 0 h 363093"/>
              <a:gd name="connsiteX2" fmla="*/ 2019300 w 2019299"/>
              <a:gd name="connsiteY2" fmla="*/ 363093 h 363093"/>
              <a:gd name="connsiteX3" fmla="*/ 0 w 2019299"/>
              <a:gd name="connsiteY3" fmla="*/ 363093 h 363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9299" h="363093">
                <a:moveTo>
                  <a:pt x="0" y="0"/>
                </a:moveTo>
                <a:lnTo>
                  <a:pt x="2019300" y="0"/>
                </a:lnTo>
                <a:lnTo>
                  <a:pt x="2019300" y="363093"/>
                </a:lnTo>
                <a:lnTo>
                  <a:pt x="0" y="363093"/>
                </a:lnTo>
                <a:close/>
              </a:path>
            </a:pathLst>
          </a:custGeom>
          <a:solidFill>
            <a:srgbClr val="DD4D69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 sz="800"/>
          </a:p>
        </p:txBody>
      </p:sp>
      <p:sp>
        <p:nvSpPr>
          <p:cNvPr id="97" name="Forma Livre: Forma 96">
            <a:extLst>
              <a:ext uri="{FF2B5EF4-FFF2-40B4-BE49-F238E27FC236}">
                <a16:creationId xmlns:a16="http://schemas.microsoft.com/office/drawing/2014/main" id="{20A8E4F6-71E3-8C91-701C-018F7E0C7698}"/>
              </a:ext>
            </a:extLst>
          </p:cNvPr>
          <p:cNvSpPr/>
          <p:nvPr/>
        </p:nvSpPr>
        <p:spPr>
          <a:xfrm>
            <a:off x="5313425" y="2120551"/>
            <a:ext cx="2019299" cy="363093"/>
          </a:xfrm>
          <a:custGeom>
            <a:avLst/>
            <a:gdLst>
              <a:gd name="connsiteX0" fmla="*/ 0 w 2019299"/>
              <a:gd name="connsiteY0" fmla="*/ 0 h 363093"/>
              <a:gd name="connsiteX1" fmla="*/ 2019300 w 2019299"/>
              <a:gd name="connsiteY1" fmla="*/ 0 h 363093"/>
              <a:gd name="connsiteX2" fmla="*/ 2019300 w 2019299"/>
              <a:gd name="connsiteY2" fmla="*/ 363093 h 363093"/>
              <a:gd name="connsiteX3" fmla="*/ 0 w 2019299"/>
              <a:gd name="connsiteY3" fmla="*/ 363093 h 363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9299" h="363093">
                <a:moveTo>
                  <a:pt x="0" y="0"/>
                </a:moveTo>
                <a:lnTo>
                  <a:pt x="2019300" y="0"/>
                </a:lnTo>
                <a:lnTo>
                  <a:pt x="2019300" y="363093"/>
                </a:lnTo>
                <a:lnTo>
                  <a:pt x="0" y="363093"/>
                </a:lnTo>
                <a:close/>
              </a:path>
            </a:pathLst>
          </a:custGeom>
          <a:solidFill>
            <a:srgbClr val="A4193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 sz="800"/>
          </a:p>
        </p:txBody>
      </p:sp>
      <p:sp>
        <p:nvSpPr>
          <p:cNvPr id="98" name="Forma Livre: Forma 97">
            <a:extLst>
              <a:ext uri="{FF2B5EF4-FFF2-40B4-BE49-F238E27FC236}">
                <a16:creationId xmlns:a16="http://schemas.microsoft.com/office/drawing/2014/main" id="{05772BD7-F151-B5C4-AD63-ED71C15925A6}"/>
              </a:ext>
            </a:extLst>
          </p:cNvPr>
          <p:cNvSpPr/>
          <p:nvPr/>
        </p:nvSpPr>
        <p:spPr>
          <a:xfrm>
            <a:off x="5313425" y="1690688"/>
            <a:ext cx="2019299" cy="363093"/>
          </a:xfrm>
          <a:custGeom>
            <a:avLst/>
            <a:gdLst>
              <a:gd name="connsiteX0" fmla="*/ 0 w 2019299"/>
              <a:gd name="connsiteY0" fmla="*/ 0 h 363093"/>
              <a:gd name="connsiteX1" fmla="*/ 2019300 w 2019299"/>
              <a:gd name="connsiteY1" fmla="*/ 0 h 363093"/>
              <a:gd name="connsiteX2" fmla="*/ 2019300 w 2019299"/>
              <a:gd name="connsiteY2" fmla="*/ 363093 h 363093"/>
              <a:gd name="connsiteX3" fmla="*/ 0 w 2019299"/>
              <a:gd name="connsiteY3" fmla="*/ 363093 h 363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9299" h="363093">
                <a:moveTo>
                  <a:pt x="0" y="0"/>
                </a:moveTo>
                <a:lnTo>
                  <a:pt x="2019300" y="0"/>
                </a:lnTo>
                <a:lnTo>
                  <a:pt x="2019300" y="363093"/>
                </a:lnTo>
                <a:lnTo>
                  <a:pt x="0" y="363093"/>
                </a:lnTo>
                <a:close/>
              </a:path>
            </a:pathLst>
          </a:custGeom>
          <a:solidFill>
            <a:srgbClr val="5B0E1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 sz="800"/>
          </a:p>
        </p:txBody>
      </p:sp>
      <p:sp>
        <p:nvSpPr>
          <p:cNvPr id="99" name="CaixaDeTexto 98">
            <a:extLst>
              <a:ext uri="{FF2B5EF4-FFF2-40B4-BE49-F238E27FC236}">
                <a16:creationId xmlns:a16="http://schemas.microsoft.com/office/drawing/2014/main" id="{704044F2-57DF-DD96-4447-C4A799456745}"/>
              </a:ext>
            </a:extLst>
          </p:cNvPr>
          <p:cNvSpPr txBox="1"/>
          <p:nvPr/>
        </p:nvSpPr>
        <p:spPr>
          <a:xfrm>
            <a:off x="5348858" y="2672906"/>
            <a:ext cx="63350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#d52043</a:t>
            </a:r>
          </a:p>
        </p:txBody>
      </p:sp>
      <p:sp>
        <p:nvSpPr>
          <p:cNvPr id="100" name="CaixaDeTexto 99">
            <a:extLst>
              <a:ext uri="{FF2B5EF4-FFF2-40B4-BE49-F238E27FC236}">
                <a16:creationId xmlns:a16="http://schemas.microsoft.com/office/drawing/2014/main" id="{CDF7AB80-C356-BAAD-E8C3-B45ADD7394FB}"/>
              </a:ext>
            </a:extLst>
          </p:cNvPr>
          <p:cNvSpPr txBox="1"/>
          <p:nvPr/>
        </p:nvSpPr>
        <p:spPr>
          <a:xfrm>
            <a:off x="5555836" y="3719036"/>
            <a:ext cx="2888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10</a:t>
            </a:r>
          </a:p>
        </p:txBody>
      </p:sp>
      <p:sp>
        <p:nvSpPr>
          <p:cNvPr id="101" name="CaixaDeTexto 100">
            <a:extLst>
              <a:ext uri="{FF2B5EF4-FFF2-40B4-BE49-F238E27FC236}">
                <a16:creationId xmlns:a16="http://schemas.microsoft.com/office/drawing/2014/main" id="{1BC415C4-2644-F478-033C-217DA0A73D55}"/>
              </a:ext>
            </a:extLst>
          </p:cNvPr>
          <p:cNvSpPr txBox="1"/>
          <p:nvPr/>
        </p:nvSpPr>
        <p:spPr>
          <a:xfrm>
            <a:off x="5555836" y="3867626"/>
            <a:ext cx="35618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100</a:t>
            </a:r>
          </a:p>
        </p:txBody>
      </p:sp>
      <p:sp>
        <p:nvSpPr>
          <p:cNvPr id="102" name="CaixaDeTexto 101">
            <a:extLst>
              <a:ext uri="{FF2B5EF4-FFF2-40B4-BE49-F238E27FC236}">
                <a16:creationId xmlns:a16="http://schemas.microsoft.com/office/drawing/2014/main" id="{AFFA8559-1C4C-AE4E-1DCA-3F7B143BFEE2}"/>
              </a:ext>
            </a:extLst>
          </p:cNvPr>
          <p:cNvSpPr txBox="1"/>
          <p:nvPr/>
        </p:nvSpPr>
        <p:spPr>
          <a:xfrm>
            <a:off x="5555836" y="4016216"/>
            <a:ext cx="30328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73</a:t>
            </a:r>
          </a:p>
        </p:txBody>
      </p:sp>
      <p:sp>
        <p:nvSpPr>
          <p:cNvPr id="103" name="CaixaDeTexto 102">
            <a:extLst>
              <a:ext uri="{FF2B5EF4-FFF2-40B4-BE49-F238E27FC236}">
                <a16:creationId xmlns:a16="http://schemas.microsoft.com/office/drawing/2014/main" id="{5291EA13-96D1-3A1D-6610-EDBE9528213A}"/>
              </a:ext>
            </a:extLst>
          </p:cNvPr>
          <p:cNvSpPr txBox="1"/>
          <p:nvPr/>
        </p:nvSpPr>
        <p:spPr>
          <a:xfrm>
            <a:off x="5555836" y="4164806"/>
            <a:ext cx="22153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1</a:t>
            </a:r>
          </a:p>
        </p:txBody>
      </p:sp>
      <p:sp>
        <p:nvSpPr>
          <p:cNvPr id="104" name="CaixaDeTexto 103">
            <a:extLst>
              <a:ext uri="{FF2B5EF4-FFF2-40B4-BE49-F238E27FC236}">
                <a16:creationId xmlns:a16="http://schemas.microsoft.com/office/drawing/2014/main" id="{1C1CE156-A962-22F8-8235-8D0864A9C827}"/>
              </a:ext>
            </a:extLst>
          </p:cNvPr>
          <p:cNvSpPr txBox="1"/>
          <p:nvPr/>
        </p:nvSpPr>
        <p:spPr>
          <a:xfrm>
            <a:off x="6082950" y="3719036"/>
            <a:ext cx="2600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b="1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R</a:t>
            </a:r>
          </a:p>
        </p:txBody>
      </p:sp>
      <p:sp>
        <p:nvSpPr>
          <p:cNvPr id="105" name="CaixaDeTexto 104">
            <a:extLst>
              <a:ext uri="{FF2B5EF4-FFF2-40B4-BE49-F238E27FC236}">
                <a16:creationId xmlns:a16="http://schemas.microsoft.com/office/drawing/2014/main" id="{D12D0AF1-BFF3-E44E-3973-8FB45C40247C}"/>
              </a:ext>
            </a:extLst>
          </p:cNvPr>
          <p:cNvSpPr txBox="1"/>
          <p:nvPr/>
        </p:nvSpPr>
        <p:spPr>
          <a:xfrm>
            <a:off x="6082950" y="3867626"/>
            <a:ext cx="26321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b="1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G</a:t>
            </a:r>
          </a:p>
        </p:txBody>
      </p:sp>
      <p:sp>
        <p:nvSpPr>
          <p:cNvPr id="106" name="CaixaDeTexto 105">
            <a:extLst>
              <a:ext uri="{FF2B5EF4-FFF2-40B4-BE49-F238E27FC236}">
                <a16:creationId xmlns:a16="http://schemas.microsoft.com/office/drawing/2014/main" id="{32FAAC12-1E00-0226-17A2-4B6C3BFB105E}"/>
              </a:ext>
            </a:extLst>
          </p:cNvPr>
          <p:cNvSpPr txBox="1"/>
          <p:nvPr/>
        </p:nvSpPr>
        <p:spPr>
          <a:xfrm>
            <a:off x="6082950" y="4016216"/>
            <a:ext cx="26321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b="1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B</a:t>
            </a:r>
          </a:p>
        </p:txBody>
      </p:sp>
      <p:sp>
        <p:nvSpPr>
          <p:cNvPr id="107" name="CaixaDeTexto 106">
            <a:extLst>
              <a:ext uri="{FF2B5EF4-FFF2-40B4-BE49-F238E27FC236}">
                <a16:creationId xmlns:a16="http://schemas.microsoft.com/office/drawing/2014/main" id="{E02A6C8F-D1B1-2770-ADCE-D433157FAFB4}"/>
              </a:ext>
            </a:extLst>
          </p:cNvPr>
          <p:cNvSpPr txBox="1"/>
          <p:nvPr/>
        </p:nvSpPr>
        <p:spPr>
          <a:xfrm>
            <a:off x="6290023" y="3719036"/>
            <a:ext cx="3369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213</a:t>
            </a:r>
          </a:p>
        </p:txBody>
      </p:sp>
      <p:sp>
        <p:nvSpPr>
          <p:cNvPr id="108" name="CaixaDeTexto 107">
            <a:extLst>
              <a:ext uri="{FF2B5EF4-FFF2-40B4-BE49-F238E27FC236}">
                <a16:creationId xmlns:a16="http://schemas.microsoft.com/office/drawing/2014/main" id="{9141EE5E-AA62-6092-C6DE-6239F1B74535}"/>
              </a:ext>
            </a:extLst>
          </p:cNvPr>
          <p:cNvSpPr txBox="1"/>
          <p:nvPr/>
        </p:nvSpPr>
        <p:spPr>
          <a:xfrm>
            <a:off x="6290023" y="3867626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32</a:t>
            </a:r>
          </a:p>
        </p:txBody>
      </p:sp>
      <p:sp>
        <p:nvSpPr>
          <p:cNvPr id="109" name="CaixaDeTexto 108">
            <a:extLst>
              <a:ext uri="{FF2B5EF4-FFF2-40B4-BE49-F238E27FC236}">
                <a16:creationId xmlns:a16="http://schemas.microsoft.com/office/drawing/2014/main" id="{38FF35AB-DC44-CCC3-2A32-715A62182648}"/>
              </a:ext>
            </a:extLst>
          </p:cNvPr>
          <p:cNvSpPr txBox="1"/>
          <p:nvPr/>
        </p:nvSpPr>
        <p:spPr>
          <a:xfrm>
            <a:off x="6290023" y="4016216"/>
            <a:ext cx="30809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67</a:t>
            </a:r>
          </a:p>
        </p:txBody>
      </p:sp>
      <p:sp>
        <p:nvSpPr>
          <p:cNvPr id="110" name="CaixaDeTexto 109">
            <a:extLst>
              <a:ext uri="{FF2B5EF4-FFF2-40B4-BE49-F238E27FC236}">
                <a16:creationId xmlns:a16="http://schemas.microsoft.com/office/drawing/2014/main" id="{A2507351-587F-A2C6-A0E9-986BC8D0F1FE}"/>
              </a:ext>
            </a:extLst>
          </p:cNvPr>
          <p:cNvSpPr txBox="1"/>
          <p:nvPr/>
        </p:nvSpPr>
        <p:spPr>
          <a:xfrm>
            <a:off x="5348858" y="2195894"/>
            <a:ext cx="6094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#a41934</a:t>
            </a:r>
          </a:p>
        </p:txBody>
      </p:sp>
      <p:sp>
        <p:nvSpPr>
          <p:cNvPr id="111" name="CaixaDeTexto 110">
            <a:extLst>
              <a:ext uri="{FF2B5EF4-FFF2-40B4-BE49-F238E27FC236}">
                <a16:creationId xmlns:a16="http://schemas.microsoft.com/office/drawing/2014/main" id="{1AFE1F13-CFDD-EBB9-5FC6-2D5530B9FD00}"/>
              </a:ext>
            </a:extLst>
          </p:cNvPr>
          <p:cNvSpPr txBox="1"/>
          <p:nvPr/>
        </p:nvSpPr>
        <p:spPr>
          <a:xfrm>
            <a:off x="5348858" y="1785652"/>
            <a:ext cx="635110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#5b0e1d</a:t>
            </a:r>
          </a:p>
        </p:txBody>
      </p:sp>
      <p:sp>
        <p:nvSpPr>
          <p:cNvPr id="112" name="CaixaDeTexto 111">
            <a:extLst>
              <a:ext uri="{FF2B5EF4-FFF2-40B4-BE49-F238E27FC236}">
                <a16:creationId xmlns:a16="http://schemas.microsoft.com/office/drawing/2014/main" id="{08CE3025-4B1D-F8B8-986D-C5A483699695}"/>
              </a:ext>
            </a:extLst>
          </p:cNvPr>
          <p:cNvSpPr txBox="1"/>
          <p:nvPr/>
        </p:nvSpPr>
        <p:spPr>
          <a:xfrm>
            <a:off x="5348858" y="4723924"/>
            <a:ext cx="65594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#dd4d69</a:t>
            </a:r>
          </a:p>
        </p:txBody>
      </p:sp>
      <p:sp>
        <p:nvSpPr>
          <p:cNvPr id="113" name="CaixaDeTexto 112">
            <a:extLst>
              <a:ext uri="{FF2B5EF4-FFF2-40B4-BE49-F238E27FC236}">
                <a16:creationId xmlns:a16="http://schemas.microsoft.com/office/drawing/2014/main" id="{B167364A-5AB1-231C-5627-885B5DD7B40F}"/>
              </a:ext>
            </a:extLst>
          </p:cNvPr>
          <p:cNvSpPr txBox="1"/>
          <p:nvPr/>
        </p:nvSpPr>
        <p:spPr>
          <a:xfrm>
            <a:off x="5348858" y="5153120"/>
            <a:ext cx="63350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#e6798e</a:t>
            </a:r>
          </a:p>
        </p:txBody>
      </p:sp>
      <p:sp>
        <p:nvSpPr>
          <p:cNvPr id="114" name="CaixaDeTexto 113">
            <a:extLst>
              <a:ext uri="{FF2B5EF4-FFF2-40B4-BE49-F238E27FC236}">
                <a16:creationId xmlns:a16="http://schemas.microsoft.com/office/drawing/2014/main" id="{B7C8C2AA-2E95-C5AA-C7F3-4E75185B35B7}"/>
              </a:ext>
            </a:extLst>
          </p:cNvPr>
          <p:cNvSpPr txBox="1"/>
          <p:nvPr/>
        </p:nvSpPr>
        <p:spPr>
          <a:xfrm>
            <a:off x="5348858" y="5574125"/>
            <a:ext cx="64152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#eea6b4</a:t>
            </a:r>
          </a:p>
        </p:txBody>
      </p:sp>
      <p:sp>
        <p:nvSpPr>
          <p:cNvPr id="115" name="CaixaDeTexto 114">
            <a:extLst>
              <a:ext uri="{FF2B5EF4-FFF2-40B4-BE49-F238E27FC236}">
                <a16:creationId xmlns:a16="http://schemas.microsoft.com/office/drawing/2014/main" id="{3CC409D4-16B1-91C7-8186-DF395614C7AB}"/>
              </a:ext>
            </a:extLst>
          </p:cNvPr>
          <p:cNvSpPr txBox="1"/>
          <p:nvPr/>
        </p:nvSpPr>
        <p:spPr>
          <a:xfrm>
            <a:off x="5348858" y="6003989"/>
            <a:ext cx="61106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#f7d2d9</a:t>
            </a:r>
          </a:p>
        </p:txBody>
      </p:sp>
      <p:sp>
        <p:nvSpPr>
          <p:cNvPr id="116" name="Forma Livre: Forma 115">
            <a:extLst>
              <a:ext uri="{FF2B5EF4-FFF2-40B4-BE49-F238E27FC236}">
                <a16:creationId xmlns:a16="http://schemas.microsoft.com/office/drawing/2014/main" id="{56035825-5B48-59EA-091E-0D12BF0AB419}"/>
              </a:ext>
            </a:extLst>
          </p:cNvPr>
          <p:cNvSpPr/>
          <p:nvPr/>
        </p:nvSpPr>
        <p:spPr>
          <a:xfrm>
            <a:off x="7448930" y="2558701"/>
            <a:ext cx="2019300" cy="2019300"/>
          </a:xfrm>
          <a:custGeom>
            <a:avLst/>
            <a:gdLst>
              <a:gd name="connsiteX0" fmla="*/ 0 w 2019300"/>
              <a:gd name="connsiteY0" fmla="*/ 0 h 2019300"/>
              <a:gd name="connsiteX1" fmla="*/ 2019300 w 2019300"/>
              <a:gd name="connsiteY1" fmla="*/ 0 h 2019300"/>
              <a:gd name="connsiteX2" fmla="*/ 2019300 w 2019300"/>
              <a:gd name="connsiteY2" fmla="*/ 2019300 h 2019300"/>
              <a:gd name="connsiteX3" fmla="*/ 0 w 2019300"/>
              <a:gd name="connsiteY3" fmla="*/ 2019300 h 201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9300" h="2019300">
                <a:moveTo>
                  <a:pt x="0" y="0"/>
                </a:moveTo>
                <a:lnTo>
                  <a:pt x="2019300" y="0"/>
                </a:lnTo>
                <a:lnTo>
                  <a:pt x="2019300" y="2019300"/>
                </a:lnTo>
                <a:lnTo>
                  <a:pt x="0" y="2019300"/>
                </a:lnTo>
                <a:close/>
              </a:path>
            </a:pathLst>
          </a:custGeom>
          <a:solidFill>
            <a:srgbClr val="F39F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 sz="800"/>
          </a:p>
        </p:txBody>
      </p:sp>
      <p:sp>
        <p:nvSpPr>
          <p:cNvPr id="117" name="Forma Livre: Forma 116">
            <a:extLst>
              <a:ext uri="{FF2B5EF4-FFF2-40B4-BE49-F238E27FC236}">
                <a16:creationId xmlns:a16="http://schemas.microsoft.com/office/drawing/2014/main" id="{27CF7370-0A63-F4BE-8579-9FC1CE860E4A}"/>
              </a:ext>
            </a:extLst>
          </p:cNvPr>
          <p:cNvSpPr/>
          <p:nvPr/>
        </p:nvSpPr>
        <p:spPr>
          <a:xfrm>
            <a:off x="7448930" y="5942552"/>
            <a:ext cx="2019300" cy="363093"/>
          </a:xfrm>
          <a:custGeom>
            <a:avLst/>
            <a:gdLst>
              <a:gd name="connsiteX0" fmla="*/ 0 w 2019300"/>
              <a:gd name="connsiteY0" fmla="*/ 0 h 363093"/>
              <a:gd name="connsiteX1" fmla="*/ 2019300 w 2019300"/>
              <a:gd name="connsiteY1" fmla="*/ 0 h 363093"/>
              <a:gd name="connsiteX2" fmla="*/ 2019300 w 2019300"/>
              <a:gd name="connsiteY2" fmla="*/ 363093 h 363093"/>
              <a:gd name="connsiteX3" fmla="*/ 0 w 2019300"/>
              <a:gd name="connsiteY3" fmla="*/ 363093 h 363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9300" h="363093">
                <a:moveTo>
                  <a:pt x="0" y="0"/>
                </a:moveTo>
                <a:lnTo>
                  <a:pt x="2019300" y="0"/>
                </a:lnTo>
                <a:lnTo>
                  <a:pt x="2019300" y="363093"/>
                </a:lnTo>
                <a:lnTo>
                  <a:pt x="0" y="363093"/>
                </a:lnTo>
                <a:close/>
              </a:path>
            </a:pathLst>
          </a:custGeom>
          <a:solidFill>
            <a:srgbClr val="FDECC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 sz="800"/>
          </a:p>
        </p:txBody>
      </p:sp>
      <p:sp>
        <p:nvSpPr>
          <p:cNvPr id="118" name="Forma Livre: Forma 117">
            <a:extLst>
              <a:ext uri="{FF2B5EF4-FFF2-40B4-BE49-F238E27FC236}">
                <a16:creationId xmlns:a16="http://schemas.microsoft.com/office/drawing/2014/main" id="{3D124A58-CF9C-C649-74AF-B5A49A316DD5}"/>
              </a:ext>
            </a:extLst>
          </p:cNvPr>
          <p:cNvSpPr/>
          <p:nvPr/>
        </p:nvSpPr>
        <p:spPr>
          <a:xfrm>
            <a:off x="7448930" y="5512689"/>
            <a:ext cx="2019300" cy="363093"/>
          </a:xfrm>
          <a:custGeom>
            <a:avLst/>
            <a:gdLst>
              <a:gd name="connsiteX0" fmla="*/ 0 w 2019300"/>
              <a:gd name="connsiteY0" fmla="*/ 0 h 363093"/>
              <a:gd name="connsiteX1" fmla="*/ 2019300 w 2019300"/>
              <a:gd name="connsiteY1" fmla="*/ 0 h 363093"/>
              <a:gd name="connsiteX2" fmla="*/ 2019300 w 2019300"/>
              <a:gd name="connsiteY2" fmla="*/ 363093 h 363093"/>
              <a:gd name="connsiteX3" fmla="*/ 0 w 2019300"/>
              <a:gd name="connsiteY3" fmla="*/ 363093 h 363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9300" h="363093">
                <a:moveTo>
                  <a:pt x="0" y="0"/>
                </a:moveTo>
                <a:lnTo>
                  <a:pt x="2019300" y="0"/>
                </a:lnTo>
                <a:lnTo>
                  <a:pt x="2019300" y="363093"/>
                </a:lnTo>
                <a:lnTo>
                  <a:pt x="0" y="363093"/>
                </a:lnTo>
                <a:close/>
              </a:path>
            </a:pathLst>
          </a:custGeom>
          <a:solidFill>
            <a:srgbClr val="FAD999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 sz="800"/>
          </a:p>
        </p:txBody>
      </p:sp>
      <p:sp>
        <p:nvSpPr>
          <p:cNvPr id="119" name="Forma Livre: Forma 118">
            <a:extLst>
              <a:ext uri="{FF2B5EF4-FFF2-40B4-BE49-F238E27FC236}">
                <a16:creationId xmlns:a16="http://schemas.microsoft.com/office/drawing/2014/main" id="{4563CD34-3611-DCE6-6B64-FC1F08BAC1E2}"/>
              </a:ext>
            </a:extLst>
          </p:cNvPr>
          <p:cNvSpPr/>
          <p:nvPr/>
        </p:nvSpPr>
        <p:spPr>
          <a:xfrm>
            <a:off x="7448930" y="5082731"/>
            <a:ext cx="2019300" cy="363093"/>
          </a:xfrm>
          <a:custGeom>
            <a:avLst/>
            <a:gdLst>
              <a:gd name="connsiteX0" fmla="*/ 0 w 2019300"/>
              <a:gd name="connsiteY0" fmla="*/ 0 h 363093"/>
              <a:gd name="connsiteX1" fmla="*/ 2019300 w 2019300"/>
              <a:gd name="connsiteY1" fmla="*/ 0 h 363093"/>
              <a:gd name="connsiteX2" fmla="*/ 2019300 w 2019300"/>
              <a:gd name="connsiteY2" fmla="*/ 363093 h 363093"/>
              <a:gd name="connsiteX3" fmla="*/ 0 w 2019300"/>
              <a:gd name="connsiteY3" fmla="*/ 363093 h 363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9300" h="363093">
                <a:moveTo>
                  <a:pt x="0" y="0"/>
                </a:moveTo>
                <a:lnTo>
                  <a:pt x="2019300" y="0"/>
                </a:lnTo>
                <a:lnTo>
                  <a:pt x="2019300" y="363093"/>
                </a:lnTo>
                <a:lnTo>
                  <a:pt x="0" y="363093"/>
                </a:lnTo>
                <a:close/>
              </a:path>
            </a:pathLst>
          </a:custGeom>
          <a:solidFill>
            <a:srgbClr val="F8C56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 sz="800"/>
          </a:p>
        </p:txBody>
      </p:sp>
      <p:sp>
        <p:nvSpPr>
          <p:cNvPr id="120" name="Forma Livre: Forma 119">
            <a:extLst>
              <a:ext uri="{FF2B5EF4-FFF2-40B4-BE49-F238E27FC236}">
                <a16:creationId xmlns:a16="http://schemas.microsoft.com/office/drawing/2014/main" id="{10ABB3C0-5F66-A84C-4831-E06ED7091D12}"/>
              </a:ext>
            </a:extLst>
          </p:cNvPr>
          <p:cNvSpPr/>
          <p:nvPr/>
        </p:nvSpPr>
        <p:spPr>
          <a:xfrm>
            <a:off x="7448930" y="4652867"/>
            <a:ext cx="2019300" cy="363093"/>
          </a:xfrm>
          <a:custGeom>
            <a:avLst/>
            <a:gdLst>
              <a:gd name="connsiteX0" fmla="*/ 0 w 2019300"/>
              <a:gd name="connsiteY0" fmla="*/ 0 h 363093"/>
              <a:gd name="connsiteX1" fmla="*/ 2019300 w 2019300"/>
              <a:gd name="connsiteY1" fmla="*/ 0 h 363093"/>
              <a:gd name="connsiteX2" fmla="*/ 2019300 w 2019300"/>
              <a:gd name="connsiteY2" fmla="*/ 363093 h 363093"/>
              <a:gd name="connsiteX3" fmla="*/ 0 w 2019300"/>
              <a:gd name="connsiteY3" fmla="*/ 363093 h 363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9300" h="363093">
                <a:moveTo>
                  <a:pt x="0" y="0"/>
                </a:moveTo>
                <a:lnTo>
                  <a:pt x="2019300" y="0"/>
                </a:lnTo>
                <a:lnTo>
                  <a:pt x="2019300" y="363093"/>
                </a:lnTo>
                <a:lnTo>
                  <a:pt x="0" y="363093"/>
                </a:lnTo>
                <a:close/>
              </a:path>
            </a:pathLst>
          </a:custGeom>
          <a:solidFill>
            <a:srgbClr val="F5B23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 sz="800"/>
          </a:p>
        </p:txBody>
      </p:sp>
      <p:sp>
        <p:nvSpPr>
          <p:cNvPr id="121" name="Forma Livre: Forma 120">
            <a:extLst>
              <a:ext uri="{FF2B5EF4-FFF2-40B4-BE49-F238E27FC236}">
                <a16:creationId xmlns:a16="http://schemas.microsoft.com/office/drawing/2014/main" id="{4B88A403-2381-3406-8536-67ACC2A8E4A5}"/>
              </a:ext>
            </a:extLst>
          </p:cNvPr>
          <p:cNvSpPr/>
          <p:nvPr/>
        </p:nvSpPr>
        <p:spPr>
          <a:xfrm>
            <a:off x="7448930" y="2120551"/>
            <a:ext cx="2019300" cy="363093"/>
          </a:xfrm>
          <a:custGeom>
            <a:avLst/>
            <a:gdLst>
              <a:gd name="connsiteX0" fmla="*/ 0 w 2019300"/>
              <a:gd name="connsiteY0" fmla="*/ 0 h 363093"/>
              <a:gd name="connsiteX1" fmla="*/ 2019300 w 2019300"/>
              <a:gd name="connsiteY1" fmla="*/ 0 h 363093"/>
              <a:gd name="connsiteX2" fmla="*/ 2019300 w 2019300"/>
              <a:gd name="connsiteY2" fmla="*/ 363093 h 363093"/>
              <a:gd name="connsiteX3" fmla="*/ 0 w 2019300"/>
              <a:gd name="connsiteY3" fmla="*/ 363093 h 363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9300" h="363093">
                <a:moveTo>
                  <a:pt x="0" y="0"/>
                </a:moveTo>
                <a:lnTo>
                  <a:pt x="2019300" y="0"/>
                </a:lnTo>
                <a:lnTo>
                  <a:pt x="2019300" y="363093"/>
                </a:lnTo>
                <a:lnTo>
                  <a:pt x="0" y="363093"/>
                </a:lnTo>
                <a:close/>
              </a:path>
            </a:pathLst>
          </a:custGeom>
          <a:solidFill>
            <a:srgbClr val="BB7B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 sz="800"/>
          </a:p>
        </p:txBody>
      </p:sp>
      <p:sp>
        <p:nvSpPr>
          <p:cNvPr id="122" name="Forma Livre: Forma 121">
            <a:extLst>
              <a:ext uri="{FF2B5EF4-FFF2-40B4-BE49-F238E27FC236}">
                <a16:creationId xmlns:a16="http://schemas.microsoft.com/office/drawing/2014/main" id="{D5E9D8BA-03BA-AD1D-45E7-DE050B70D232}"/>
              </a:ext>
            </a:extLst>
          </p:cNvPr>
          <p:cNvSpPr/>
          <p:nvPr/>
        </p:nvSpPr>
        <p:spPr>
          <a:xfrm>
            <a:off x="7448930" y="1690688"/>
            <a:ext cx="2019300" cy="363093"/>
          </a:xfrm>
          <a:custGeom>
            <a:avLst/>
            <a:gdLst>
              <a:gd name="connsiteX0" fmla="*/ 0 w 2019300"/>
              <a:gd name="connsiteY0" fmla="*/ 0 h 363093"/>
              <a:gd name="connsiteX1" fmla="*/ 2019300 w 2019300"/>
              <a:gd name="connsiteY1" fmla="*/ 0 h 363093"/>
              <a:gd name="connsiteX2" fmla="*/ 2019300 w 2019300"/>
              <a:gd name="connsiteY2" fmla="*/ 363093 h 363093"/>
              <a:gd name="connsiteX3" fmla="*/ 0 w 2019300"/>
              <a:gd name="connsiteY3" fmla="*/ 363093 h 363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9300" h="363093">
                <a:moveTo>
                  <a:pt x="0" y="0"/>
                </a:moveTo>
                <a:lnTo>
                  <a:pt x="2019300" y="0"/>
                </a:lnTo>
                <a:lnTo>
                  <a:pt x="2019300" y="363093"/>
                </a:lnTo>
                <a:lnTo>
                  <a:pt x="0" y="363093"/>
                </a:lnTo>
                <a:close/>
              </a:path>
            </a:pathLst>
          </a:custGeom>
          <a:solidFill>
            <a:srgbClr val="6844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 sz="800"/>
          </a:p>
        </p:txBody>
      </p:sp>
      <p:sp>
        <p:nvSpPr>
          <p:cNvPr id="123" name="CaixaDeTexto 122">
            <a:extLst>
              <a:ext uri="{FF2B5EF4-FFF2-40B4-BE49-F238E27FC236}">
                <a16:creationId xmlns:a16="http://schemas.microsoft.com/office/drawing/2014/main" id="{BDAA36DF-331F-57D3-3A84-F75F8980D731}"/>
              </a:ext>
            </a:extLst>
          </p:cNvPr>
          <p:cNvSpPr txBox="1"/>
          <p:nvPr/>
        </p:nvSpPr>
        <p:spPr>
          <a:xfrm>
            <a:off x="7484268" y="2672906"/>
            <a:ext cx="58221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#f39f00</a:t>
            </a:r>
          </a:p>
        </p:txBody>
      </p:sp>
      <p:sp>
        <p:nvSpPr>
          <p:cNvPr id="124" name="CaixaDeTexto 123">
            <a:extLst>
              <a:ext uri="{FF2B5EF4-FFF2-40B4-BE49-F238E27FC236}">
                <a16:creationId xmlns:a16="http://schemas.microsoft.com/office/drawing/2014/main" id="{D6DED494-EF56-C1BD-7E84-5C0F6EF4BF38}"/>
              </a:ext>
            </a:extLst>
          </p:cNvPr>
          <p:cNvSpPr txBox="1"/>
          <p:nvPr/>
        </p:nvSpPr>
        <p:spPr>
          <a:xfrm>
            <a:off x="7691246" y="3719036"/>
            <a:ext cx="2423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3</a:t>
            </a:r>
          </a:p>
        </p:txBody>
      </p:sp>
      <p:sp>
        <p:nvSpPr>
          <p:cNvPr id="125" name="CaixaDeTexto 124">
            <a:extLst>
              <a:ext uri="{FF2B5EF4-FFF2-40B4-BE49-F238E27FC236}">
                <a16:creationId xmlns:a16="http://schemas.microsoft.com/office/drawing/2014/main" id="{101BA575-51DF-11B5-E2A6-24B597BC1DDE}"/>
              </a:ext>
            </a:extLst>
          </p:cNvPr>
          <p:cNvSpPr txBox="1"/>
          <p:nvPr/>
        </p:nvSpPr>
        <p:spPr>
          <a:xfrm>
            <a:off x="7691246" y="3867626"/>
            <a:ext cx="3097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42</a:t>
            </a:r>
          </a:p>
        </p:txBody>
      </p:sp>
      <p:sp>
        <p:nvSpPr>
          <p:cNvPr id="126" name="CaixaDeTexto 125">
            <a:extLst>
              <a:ext uri="{FF2B5EF4-FFF2-40B4-BE49-F238E27FC236}">
                <a16:creationId xmlns:a16="http://schemas.microsoft.com/office/drawing/2014/main" id="{8114E032-A3D5-14DC-90A0-FF20C4A61131}"/>
              </a:ext>
            </a:extLst>
          </p:cNvPr>
          <p:cNvSpPr txBox="1"/>
          <p:nvPr/>
        </p:nvSpPr>
        <p:spPr>
          <a:xfrm>
            <a:off x="7691246" y="4016216"/>
            <a:ext cx="35618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100</a:t>
            </a:r>
          </a:p>
        </p:txBody>
      </p:sp>
      <p:sp>
        <p:nvSpPr>
          <p:cNvPr id="127" name="CaixaDeTexto 126">
            <a:extLst>
              <a:ext uri="{FF2B5EF4-FFF2-40B4-BE49-F238E27FC236}">
                <a16:creationId xmlns:a16="http://schemas.microsoft.com/office/drawing/2014/main" id="{2A1B384B-178E-2720-F858-7CAAC1AAFEBA}"/>
              </a:ext>
            </a:extLst>
          </p:cNvPr>
          <p:cNvSpPr txBox="1"/>
          <p:nvPr/>
        </p:nvSpPr>
        <p:spPr>
          <a:xfrm>
            <a:off x="7691246" y="4164806"/>
            <a:ext cx="25199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0</a:t>
            </a:r>
          </a:p>
        </p:txBody>
      </p:sp>
      <p:sp>
        <p:nvSpPr>
          <p:cNvPr id="128" name="CaixaDeTexto 127">
            <a:extLst>
              <a:ext uri="{FF2B5EF4-FFF2-40B4-BE49-F238E27FC236}">
                <a16:creationId xmlns:a16="http://schemas.microsoft.com/office/drawing/2014/main" id="{A469074A-5B3E-EC12-BC87-12935C69B499}"/>
              </a:ext>
            </a:extLst>
          </p:cNvPr>
          <p:cNvSpPr txBox="1"/>
          <p:nvPr/>
        </p:nvSpPr>
        <p:spPr>
          <a:xfrm>
            <a:off x="8218360" y="3719036"/>
            <a:ext cx="2600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b="1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R</a:t>
            </a:r>
          </a:p>
        </p:txBody>
      </p:sp>
      <p:sp>
        <p:nvSpPr>
          <p:cNvPr id="129" name="CaixaDeTexto 128">
            <a:extLst>
              <a:ext uri="{FF2B5EF4-FFF2-40B4-BE49-F238E27FC236}">
                <a16:creationId xmlns:a16="http://schemas.microsoft.com/office/drawing/2014/main" id="{37C7CD00-2541-9666-C004-248197655CCA}"/>
              </a:ext>
            </a:extLst>
          </p:cNvPr>
          <p:cNvSpPr txBox="1"/>
          <p:nvPr/>
        </p:nvSpPr>
        <p:spPr>
          <a:xfrm>
            <a:off x="8218360" y="3867626"/>
            <a:ext cx="26321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b="1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G</a:t>
            </a:r>
          </a:p>
        </p:txBody>
      </p:sp>
      <p:sp>
        <p:nvSpPr>
          <p:cNvPr id="130" name="CaixaDeTexto 129">
            <a:extLst>
              <a:ext uri="{FF2B5EF4-FFF2-40B4-BE49-F238E27FC236}">
                <a16:creationId xmlns:a16="http://schemas.microsoft.com/office/drawing/2014/main" id="{42AF77C0-00B7-6500-AE00-FF1059EF22A9}"/>
              </a:ext>
            </a:extLst>
          </p:cNvPr>
          <p:cNvSpPr txBox="1"/>
          <p:nvPr/>
        </p:nvSpPr>
        <p:spPr>
          <a:xfrm>
            <a:off x="8218360" y="4016216"/>
            <a:ext cx="26321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b="1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B</a:t>
            </a:r>
          </a:p>
        </p:txBody>
      </p:sp>
      <p:sp>
        <p:nvSpPr>
          <p:cNvPr id="131" name="CaixaDeTexto 130">
            <a:extLst>
              <a:ext uri="{FF2B5EF4-FFF2-40B4-BE49-F238E27FC236}">
                <a16:creationId xmlns:a16="http://schemas.microsoft.com/office/drawing/2014/main" id="{13E55D7B-D695-B58E-A2B7-F856C4689B94}"/>
              </a:ext>
            </a:extLst>
          </p:cNvPr>
          <p:cNvSpPr txBox="1"/>
          <p:nvPr/>
        </p:nvSpPr>
        <p:spPr>
          <a:xfrm>
            <a:off x="8425433" y="3719036"/>
            <a:ext cx="3674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243</a:t>
            </a:r>
          </a:p>
        </p:txBody>
      </p:sp>
      <p:sp>
        <p:nvSpPr>
          <p:cNvPr id="132" name="CaixaDeTexto 131">
            <a:extLst>
              <a:ext uri="{FF2B5EF4-FFF2-40B4-BE49-F238E27FC236}">
                <a16:creationId xmlns:a16="http://schemas.microsoft.com/office/drawing/2014/main" id="{74CF95BC-D6BF-A666-7E0F-3454C203F4C0}"/>
              </a:ext>
            </a:extLst>
          </p:cNvPr>
          <p:cNvSpPr txBox="1"/>
          <p:nvPr/>
        </p:nvSpPr>
        <p:spPr>
          <a:xfrm>
            <a:off x="8425433" y="3867626"/>
            <a:ext cx="34176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159</a:t>
            </a:r>
          </a:p>
        </p:txBody>
      </p:sp>
      <p:sp>
        <p:nvSpPr>
          <p:cNvPr id="133" name="CaixaDeTexto 132">
            <a:extLst>
              <a:ext uri="{FF2B5EF4-FFF2-40B4-BE49-F238E27FC236}">
                <a16:creationId xmlns:a16="http://schemas.microsoft.com/office/drawing/2014/main" id="{ADCC291E-CA47-55B9-C13B-87DA0D889503}"/>
              </a:ext>
            </a:extLst>
          </p:cNvPr>
          <p:cNvSpPr txBox="1"/>
          <p:nvPr/>
        </p:nvSpPr>
        <p:spPr>
          <a:xfrm>
            <a:off x="8425433" y="4016216"/>
            <a:ext cx="25199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0</a:t>
            </a:r>
          </a:p>
        </p:txBody>
      </p:sp>
      <p:sp>
        <p:nvSpPr>
          <p:cNvPr id="134" name="CaixaDeTexto 133">
            <a:extLst>
              <a:ext uri="{FF2B5EF4-FFF2-40B4-BE49-F238E27FC236}">
                <a16:creationId xmlns:a16="http://schemas.microsoft.com/office/drawing/2014/main" id="{7A441E1B-8AFB-B071-4851-CE7DABDA480F}"/>
              </a:ext>
            </a:extLst>
          </p:cNvPr>
          <p:cNvSpPr txBox="1"/>
          <p:nvPr/>
        </p:nvSpPr>
        <p:spPr>
          <a:xfrm>
            <a:off x="7484268" y="2195894"/>
            <a:ext cx="65915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#bb7b00</a:t>
            </a:r>
          </a:p>
        </p:txBody>
      </p:sp>
      <p:sp>
        <p:nvSpPr>
          <p:cNvPr id="135" name="CaixaDeTexto 134">
            <a:extLst>
              <a:ext uri="{FF2B5EF4-FFF2-40B4-BE49-F238E27FC236}">
                <a16:creationId xmlns:a16="http://schemas.microsoft.com/office/drawing/2014/main" id="{D4CBC3B3-FD42-9B13-3079-8F161104606D}"/>
              </a:ext>
            </a:extLst>
          </p:cNvPr>
          <p:cNvSpPr txBox="1"/>
          <p:nvPr/>
        </p:nvSpPr>
        <p:spPr>
          <a:xfrm>
            <a:off x="7484268" y="1785652"/>
            <a:ext cx="65434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#684400</a:t>
            </a:r>
          </a:p>
        </p:txBody>
      </p:sp>
      <p:sp>
        <p:nvSpPr>
          <p:cNvPr id="136" name="CaixaDeTexto 135">
            <a:extLst>
              <a:ext uri="{FF2B5EF4-FFF2-40B4-BE49-F238E27FC236}">
                <a16:creationId xmlns:a16="http://schemas.microsoft.com/office/drawing/2014/main" id="{917D21C6-042B-3A13-AF28-62F7B04ABC0C}"/>
              </a:ext>
            </a:extLst>
          </p:cNvPr>
          <p:cNvSpPr txBox="1"/>
          <p:nvPr/>
        </p:nvSpPr>
        <p:spPr>
          <a:xfrm>
            <a:off x="7484268" y="4723924"/>
            <a:ext cx="603050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#f5b233</a:t>
            </a:r>
          </a:p>
        </p:txBody>
      </p:sp>
      <p:sp>
        <p:nvSpPr>
          <p:cNvPr id="137" name="CaixaDeTexto 136">
            <a:extLst>
              <a:ext uri="{FF2B5EF4-FFF2-40B4-BE49-F238E27FC236}">
                <a16:creationId xmlns:a16="http://schemas.microsoft.com/office/drawing/2014/main" id="{4DC0F195-FAFD-07FB-D69C-C98C63B567ED}"/>
              </a:ext>
            </a:extLst>
          </p:cNvPr>
          <p:cNvSpPr txBox="1"/>
          <p:nvPr/>
        </p:nvSpPr>
        <p:spPr>
          <a:xfrm>
            <a:off x="7484268" y="5153120"/>
            <a:ext cx="59824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#f8c566</a:t>
            </a:r>
          </a:p>
        </p:txBody>
      </p:sp>
      <p:sp>
        <p:nvSpPr>
          <p:cNvPr id="138" name="CaixaDeTexto 137">
            <a:extLst>
              <a:ext uri="{FF2B5EF4-FFF2-40B4-BE49-F238E27FC236}">
                <a16:creationId xmlns:a16="http://schemas.microsoft.com/office/drawing/2014/main" id="{9F994E02-C3F6-1B20-BA33-74BF8C6DA7A4}"/>
              </a:ext>
            </a:extLst>
          </p:cNvPr>
          <p:cNvSpPr txBox="1"/>
          <p:nvPr/>
        </p:nvSpPr>
        <p:spPr>
          <a:xfrm>
            <a:off x="7484268" y="5574125"/>
            <a:ext cx="25680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#</a:t>
            </a:r>
          </a:p>
        </p:txBody>
      </p:sp>
      <p:sp>
        <p:nvSpPr>
          <p:cNvPr id="139" name="CaixaDeTexto 138">
            <a:extLst>
              <a:ext uri="{FF2B5EF4-FFF2-40B4-BE49-F238E27FC236}">
                <a16:creationId xmlns:a16="http://schemas.microsoft.com/office/drawing/2014/main" id="{3FCB8037-D80D-D3EF-E5DA-C1C7A1FA129D}"/>
              </a:ext>
            </a:extLst>
          </p:cNvPr>
          <p:cNvSpPr txBox="1"/>
          <p:nvPr/>
        </p:nvSpPr>
        <p:spPr>
          <a:xfrm>
            <a:off x="7555610" y="5574125"/>
            <a:ext cx="21993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f</a:t>
            </a:r>
          </a:p>
        </p:txBody>
      </p:sp>
      <p:sp>
        <p:nvSpPr>
          <p:cNvPr id="140" name="CaixaDeTexto 139">
            <a:extLst>
              <a:ext uri="{FF2B5EF4-FFF2-40B4-BE49-F238E27FC236}">
                <a16:creationId xmlns:a16="http://schemas.microsoft.com/office/drawing/2014/main" id="{DAEB7418-0C85-F007-C264-98D2509FDEF3}"/>
              </a:ext>
            </a:extLst>
          </p:cNvPr>
          <p:cNvSpPr txBox="1"/>
          <p:nvPr/>
        </p:nvSpPr>
        <p:spPr>
          <a:xfrm>
            <a:off x="7594472" y="5574125"/>
            <a:ext cx="50206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ad999</a:t>
            </a:r>
          </a:p>
        </p:txBody>
      </p:sp>
      <p:sp>
        <p:nvSpPr>
          <p:cNvPr id="141" name="CaixaDeTexto 140">
            <a:extLst>
              <a:ext uri="{FF2B5EF4-FFF2-40B4-BE49-F238E27FC236}">
                <a16:creationId xmlns:a16="http://schemas.microsoft.com/office/drawing/2014/main" id="{57F507B6-1FE4-1EE6-6560-31CAC21D70C6}"/>
              </a:ext>
            </a:extLst>
          </p:cNvPr>
          <p:cNvSpPr txBox="1"/>
          <p:nvPr/>
        </p:nvSpPr>
        <p:spPr>
          <a:xfrm>
            <a:off x="7484268" y="6003989"/>
            <a:ext cx="25680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#</a:t>
            </a:r>
          </a:p>
        </p:txBody>
      </p:sp>
      <p:sp>
        <p:nvSpPr>
          <p:cNvPr id="142" name="CaixaDeTexto 141">
            <a:extLst>
              <a:ext uri="{FF2B5EF4-FFF2-40B4-BE49-F238E27FC236}">
                <a16:creationId xmlns:a16="http://schemas.microsoft.com/office/drawing/2014/main" id="{7B7A417C-D577-8BD7-6604-2E1291490662}"/>
              </a:ext>
            </a:extLst>
          </p:cNvPr>
          <p:cNvSpPr txBox="1"/>
          <p:nvPr/>
        </p:nvSpPr>
        <p:spPr>
          <a:xfrm>
            <a:off x="7555610" y="6003989"/>
            <a:ext cx="21993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f</a:t>
            </a:r>
          </a:p>
        </p:txBody>
      </p:sp>
      <p:sp>
        <p:nvSpPr>
          <p:cNvPr id="143" name="CaixaDeTexto 142">
            <a:extLst>
              <a:ext uri="{FF2B5EF4-FFF2-40B4-BE49-F238E27FC236}">
                <a16:creationId xmlns:a16="http://schemas.microsoft.com/office/drawing/2014/main" id="{E5364635-59D2-9795-0BB5-A79CEEEB4E07}"/>
              </a:ext>
            </a:extLst>
          </p:cNvPr>
          <p:cNvSpPr txBox="1"/>
          <p:nvPr/>
        </p:nvSpPr>
        <p:spPr>
          <a:xfrm>
            <a:off x="7594377" y="6003989"/>
            <a:ext cx="498855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deccc</a:t>
            </a:r>
          </a:p>
        </p:txBody>
      </p:sp>
      <p:sp>
        <p:nvSpPr>
          <p:cNvPr id="144" name="Forma Livre: Forma 143">
            <a:extLst>
              <a:ext uri="{FF2B5EF4-FFF2-40B4-BE49-F238E27FC236}">
                <a16:creationId xmlns:a16="http://schemas.microsoft.com/office/drawing/2014/main" id="{D1E5C745-90DF-769E-0D66-C2DB227DD76B}"/>
              </a:ext>
            </a:extLst>
          </p:cNvPr>
          <p:cNvSpPr/>
          <p:nvPr/>
        </p:nvSpPr>
        <p:spPr>
          <a:xfrm>
            <a:off x="9584340" y="2558701"/>
            <a:ext cx="2019300" cy="2019300"/>
          </a:xfrm>
          <a:custGeom>
            <a:avLst/>
            <a:gdLst>
              <a:gd name="connsiteX0" fmla="*/ 0 w 2019300"/>
              <a:gd name="connsiteY0" fmla="*/ 0 h 2019300"/>
              <a:gd name="connsiteX1" fmla="*/ 2019300 w 2019300"/>
              <a:gd name="connsiteY1" fmla="*/ 0 h 2019300"/>
              <a:gd name="connsiteX2" fmla="*/ 2019300 w 2019300"/>
              <a:gd name="connsiteY2" fmla="*/ 2019300 h 2019300"/>
              <a:gd name="connsiteX3" fmla="*/ 0 w 2019300"/>
              <a:gd name="connsiteY3" fmla="*/ 2019300 h 201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9300" h="2019300">
                <a:moveTo>
                  <a:pt x="0" y="0"/>
                </a:moveTo>
                <a:lnTo>
                  <a:pt x="2019300" y="0"/>
                </a:lnTo>
                <a:lnTo>
                  <a:pt x="2019300" y="2019300"/>
                </a:lnTo>
                <a:lnTo>
                  <a:pt x="0" y="2019300"/>
                </a:lnTo>
                <a:close/>
              </a:path>
            </a:pathLst>
          </a:custGeom>
          <a:solidFill>
            <a:srgbClr val="93674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 sz="800"/>
          </a:p>
        </p:txBody>
      </p:sp>
      <p:sp>
        <p:nvSpPr>
          <p:cNvPr id="145" name="Forma Livre: Forma 144">
            <a:extLst>
              <a:ext uri="{FF2B5EF4-FFF2-40B4-BE49-F238E27FC236}">
                <a16:creationId xmlns:a16="http://schemas.microsoft.com/office/drawing/2014/main" id="{81D6E6CB-EC60-58FE-54EA-F58472A07186}"/>
              </a:ext>
            </a:extLst>
          </p:cNvPr>
          <p:cNvSpPr/>
          <p:nvPr/>
        </p:nvSpPr>
        <p:spPr>
          <a:xfrm>
            <a:off x="9584340" y="5942552"/>
            <a:ext cx="2019300" cy="363093"/>
          </a:xfrm>
          <a:custGeom>
            <a:avLst/>
            <a:gdLst>
              <a:gd name="connsiteX0" fmla="*/ 0 w 2019300"/>
              <a:gd name="connsiteY0" fmla="*/ 0 h 363093"/>
              <a:gd name="connsiteX1" fmla="*/ 2019300 w 2019300"/>
              <a:gd name="connsiteY1" fmla="*/ 0 h 363093"/>
              <a:gd name="connsiteX2" fmla="*/ 2019300 w 2019300"/>
              <a:gd name="connsiteY2" fmla="*/ 363093 h 363093"/>
              <a:gd name="connsiteX3" fmla="*/ 0 w 2019300"/>
              <a:gd name="connsiteY3" fmla="*/ 363093 h 363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9300" h="363093">
                <a:moveTo>
                  <a:pt x="0" y="0"/>
                </a:moveTo>
                <a:lnTo>
                  <a:pt x="2019300" y="0"/>
                </a:lnTo>
                <a:lnTo>
                  <a:pt x="2019300" y="363093"/>
                </a:lnTo>
                <a:lnTo>
                  <a:pt x="0" y="363093"/>
                </a:lnTo>
                <a:close/>
              </a:path>
            </a:pathLst>
          </a:custGeom>
          <a:solidFill>
            <a:srgbClr val="E9E1D9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 sz="800"/>
          </a:p>
        </p:txBody>
      </p:sp>
      <p:sp>
        <p:nvSpPr>
          <p:cNvPr id="146" name="Forma Livre: Forma 145">
            <a:extLst>
              <a:ext uri="{FF2B5EF4-FFF2-40B4-BE49-F238E27FC236}">
                <a16:creationId xmlns:a16="http://schemas.microsoft.com/office/drawing/2014/main" id="{543C0EE9-C932-33F6-2C7C-119ACC16EC78}"/>
              </a:ext>
            </a:extLst>
          </p:cNvPr>
          <p:cNvSpPr/>
          <p:nvPr/>
        </p:nvSpPr>
        <p:spPr>
          <a:xfrm>
            <a:off x="9584340" y="5512689"/>
            <a:ext cx="2019300" cy="363093"/>
          </a:xfrm>
          <a:custGeom>
            <a:avLst/>
            <a:gdLst>
              <a:gd name="connsiteX0" fmla="*/ 0 w 2019300"/>
              <a:gd name="connsiteY0" fmla="*/ 0 h 363093"/>
              <a:gd name="connsiteX1" fmla="*/ 2019300 w 2019300"/>
              <a:gd name="connsiteY1" fmla="*/ 0 h 363093"/>
              <a:gd name="connsiteX2" fmla="*/ 2019300 w 2019300"/>
              <a:gd name="connsiteY2" fmla="*/ 363093 h 363093"/>
              <a:gd name="connsiteX3" fmla="*/ 0 w 2019300"/>
              <a:gd name="connsiteY3" fmla="*/ 363093 h 363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9300" h="363093">
                <a:moveTo>
                  <a:pt x="0" y="0"/>
                </a:moveTo>
                <a:lnTo>
                  <a:pt x="2019300" y="0"/>
                </a:lnTo>
                <a:lnTo>
                  <a:pt x="2019300" y="363093"/>
                </a:lnTo>
                <a:lnTo>
                  <a:pt x="0" y="363093"/>
                </a:lnTo>
                <a:close/>
              </a:path>
            </a:pathLst>
          </a:custGeom>
          <a:solidFill>
            <a:srgbClr val="D4C2B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 sz="800"/>
          </a:p>
        </p:txBody>
      </p:sp>
      <p:sp>
        <p:nvSpPr>
          <p:cNvPr id="147" name="Forma Livre: Forma 146">
            <a:extLst>
              <a:ext uri="{FF2B5EF4-FFF2-40B4-BE49-F238E27FC236}">
                <a16:creationId xmlns:a16="http://schemas.microsoft.com/office/drawing/2014/main" id="{81347B2D-399F-C0F3-1FD0-C723F07638F2}"/>
              </a:ext>
            </a:extLst>
          </p:cNvPr>
          <p:cNvSpPr/>
          <p:nvPr/>
        </p:nvSpPr>
        <p:spPr>
          <a:xfrm>
            <a:off x="9584340" y="5082731"/>
            <a:ext cx="2019300" cy="363093"/>
          </a:xfrm>
          <a:custGeom>
            <a:avLst/>
            <a:gdLst>
              <a:gd name="connsiteX0" fmla="*/ 0 w 2019300"/>
              <a:gd name="connsiteY0" fmla="*/ 0 h 363093"/>
              <a:gd name="connsiteX1" fmla="*/ 2019300 w 2019300"/>
              <a:gd name="connsiteY1" fmla="*/ 0 h 363093"/>
              <a:gd name="connsiteX2" fmla="*/ 2019300 w 2019300"/>
              <a:gd name="connsiteY2" fmla="*/ 363093 h 363093"/>
              <a:gd name="connsiteX3" fmla="*/ 0 w 2019300"/>
              <a:gd name="connsiteY3" fmla="*/ 363093 h 363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9300" h="363093">
                <a:moveTo>
                  <a:pt x="0" y="0"/>
                </a:moveTo>
                <a:lnTo>
                  <a:pt x="2019300" y="0"/>
                </a:lnTo>
                <a:lnTo>
                  <a:pt x="2019300" y="363093"/>
                </a:lnTo>
                <a:lnTo>
                  <a:pt x="0" y="363093"/>
                </a:lnTo>
                <a:close/>
              </a:path>
            </a:pathLst>
          </a:custGeom>
          <a:solidFill>
            <a:srgbClr val="BEA48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 sz="800"/>
          </a:p>
        </p:txBody>
      </p:sp>
      <p:sp>
        <p:nvSpPr>
          <p:cNvPr id="148" name="Forma Livre: Forma 147">
            <a:extLst>
              <a:ext uri="{FF2B5EF4-FFF2-40B4-BE49-F238E27FC236}">
                <a16:creationId xmlns:a16="http://schemas.microsoft.com/office/drawing/2014/main" id="{63974059-A583-AB60-E322-1DB32BBED45A}"/>
              </a:ext>
            </a:extLst>
          </p:cNvPr>
          <p:cNvSpPr/>
          <p:nvPr/>
        </p:nvSpPr>
        <p:spPr>
          <a:xfrm>
            <a:off x="9584340" y="4652867"/>
            <a:ext cx="2019300" cy="363093"/>
          </a:xfrm>
          <a:custGeom>
            <a:avLst/>
            <a:gdLst>
              <a:gd name="connsiteX0" fmla="*/ 0 w 2019300"/>
              <a:gd name="connsiteY0" fmla="*/ 0 h 363093"/>
              <a:gd name="connsiteX1" fmla="*/ 2019300 w 2019300"/>
              <a:gd name="connsiteY1" fmla="*/ 0 h 363093"/>
              <a:gd name="connsiteX2" fmla="*/ 2019300 w 2019300"/>
              <a:gd name="connsiteY2" fmla="*/ 363093 h 363093"/>
              <a:gd name="connsiteX3" fmla="*/ 0 w 2019300"/>
              <a:gd name="connsiteY3" fmla="*/ 363093 h 363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9300" h="363093">
                <a:moveTo>
                  <a:pt x="0" y="0"/>
                </a:moveTo>
                <a:lnTo>
                  <a:pt x="2019300" y="0"/>
                </a:lnTo>
                <a:lnTo>
                  <a:pt x="2019300" y="363093"/>
                </a:lnTo>
                <a:lnTo>
                  <a:pt x="0" y="363093"/>
                </a:lnTo>
                <a:close/>
              </a:path>
            </a:pathLst>
          </a:custGeom>
          <a:solidFill>
            <a:srgbClr val="A98567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 sz="800"/>
          </a:p>
        </p:txBody>
      </p:sp>
      <p:sp>
        <p:nvSpPr>
          <p:cNvPr id="149" name="Forma Livre: Forma 148">
            <a:extLst>
              <a:ext uri="{FF2B5EF4-FFF2-40B4-BE49-F238E27FC236}">
                <a16:creationId xmlns:a16="http://schemas.microsoft.com/office/drawing/2014/main" id="{1F9C0F05-8280-89C9-AF6C-738F18ECA9CB}"/>
              </a:ext>
            </a:extLst>
          </p:cNvPr>
          <p:cNvSpPr/>
          <p:nvPr/>
        </p:nvSpPr>
        <p:spPr>
          <a:xfrm>
            <a:off x="9584340" y="2120551"/>
            <a:ext cx="2019300" cy="363093"/>
          </a:xfrm>
          <a:custGeom>
            <a:avLst/>
            <a:gdLst>
              <a:gd name="connsiteX0" fmla="*/ 0 w 2019300"/>
              <a:gd name="connsiteY0" fmla="*/ 0 h 363093"/>
              <a:gd name="connsiteX1" fmla="*/ 2019300 w 2019300"/>
              <a:gd name="connsiteY1" fmla="*/ 0 h 363093"/>
              <a:gd name="connsiteX2" fmla="*/ 2019300 w 2019300"/>
              <a:gd name="connsiteY2" fmla="*/ 363093 h 363093"/>
              <a:gd name="connsiteX3" fmla="*/ 0 w 2019300"/>
              <a:gd name="connsiteY3" fmla="*/ 363093 h 363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9300" h="363093">
                <a:moveTo>
                  <a:pt x="0" y="0"/>
                </a:moveTo>
                <a:lnTo>
                  <a:pt x="2019300" y="0"/>
                </a:lnTo>
                <a:lnTo>
                  <a:pt x="2019300" y="363093"/>
                </a:lnTo>
                <a:lnTo>
                  <a:pt x="0" y="363093"/>
                </a:lnTo>
                <a:close/>
              </a:path>
            </a:pathLst>
          </a:custGeom>
          <a:solidFill>
            <a:srgbClr val="714F3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 sz="800"/>
          </a:p>
        </p:txBody>
      </p:sp>
      <p:sp>
        <p:nvSpPr>
          <p:cNvPr id="150" name="Forma Livre: Forma 149">
            <a:extLst>
              <a:ext uri="{FF2B5EF4-FFF2-40B4-BE49-F238E27FC236}">
                <a16:creationId xmlns:a16="http://schemas.microsoft.com/office/drawing/2014/main" id="{258EB52E-1356-8E76-1A61-68D9A0C559EB}"/>
              </a:ext>
            </a:extLst>
          </p:cNvPr>
          <p:cNvSpPr/>
          <p:nvPr/>
        </p:nvSpPr>
        <p:spPr>
          <a:xfrm>
            <a:off x="9584340" y="1690688"/>
            <a:ext cx="2019300" cy="363093"/>
          </a:xfrm>
          <a:custGeom>
            <a:avLst/>
            <a:gdLst>
              <a:gd name="connsiteX0" fmla="*/ 0 w 2019300"/>
              <a:gd name="connsiteY0" fmla="*/ 0 h 363093"/>
              <a:gd name="connsiteX1" fmla="*/ 2019300 w 2019300"/>
              <a:gd name="connsiteY1" fmla="*/ 0 h 363093"/>
              <a:gd name="connsiteX2" fmla="*/ 2019300 w 2019300"/>
              <a:gd name="connsiteY2" fmla="*/ 363093 h 363093"/>
              <a:gd name="connsiteX3" fmla="*/ 0 w 2019300"/>
              <a:gd name="connsiteY3" fmla="*/ 363093 h 363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9300" h="363093">
                <a:moveTo>
                  <a:pt x="0" y="0"/>
                </a:moveTo>
                <a:lnTo>
                  <a:pt x="2019300" y="0"/>
                </a:lnTo>
                <a:lnTo>
                  <a:pt x="2019300" y="363093"/>
                </a:lnTo>
                <a:lnTo>
                  <a:pt x="0" y="363093"/>
                </a:lnTo>
                <a:close/>
              </a:path>
            </a:pathLst>
          </a:custGeom>
          <a:solidFill>
            <a:srgbClr val="3F2C1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 sz="800"/>
          </a:p>
        </p:txBody>
      </p:sp>
      <p:sp>
        <p:nvSpPr>
          <p:cNvPr id="151" name="CaixaDeTexto 150">
            <a:extLst>
              <a:ext uri="{FF2B5EF4-FFF2-40B4-BE49-F238E27FC236}">
                <a16:creationId xmlns:a16="http://schemas.microsoft.com/office/drawing/2014/main" id="{6566801F-C5F0-A3E3-BDE0-3ED3505C5AFF}"/>
              </a:ext>
            </a:extLst>
          </p:cNvPr>
          <p:cNvSpPr txBox="1"/>
          <p:nvPr/>
        </p:nvSpPr>
        <p:spPr>
          <a:xfrm>
            <a:off x="9619678" y="2672906"/>
            <a:ext cx="60465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#936741</a:t>
            </a:r>
          </a:p>
        </p:txBody>
      </p:sp>
      <p:sp>
        <p:nvSpPr>
          <p:cNvPr id="152" name="CaixaDeTexto 151">
            <a:extLst>
              <a:ext uri="{FF2B5EF4-FFF2-40B4-BE49-F238E27FC236}">
                <a16:creationId xmlns:a16="http://schemas.microsoft.com/office/drawing/2014/main" id="{3FC584B0-1851-FBF0-F3B9-BC2C163916BD}"/>
              </a:ext>
            </a:extLst>
          </p:cNvPr>
          <p:cNvSpPr txBox="1"/>
          <p:nvPr/>
        </p:nvSpPr>
        <p:spPr>
          <a:xfrm>
            <a:off x="9826656" y="3719036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35</a:t>
            </a:r>
          </a:p>
        </p:txBody>
      </p:sp>
      <p:sp>
        <p:nvSpPr>
          <p:cNvPr id="153" name="CaixaDeTexto 152">
            <a:extLst>
              <a:ext uri="{FF2B5EF4-FFF2-40B4-BE49-F238E27FC236}">
                <a16:creationId xmlns:a16="http://schemas.microsoft.com/office/drawing/2014/main" id="{AD24D16B-5095-ACF8-5670-57DCCD5A1E02}"/>
              </a:ext>
            </a:extLst>
          </p:cNvPr>
          <p:cNvSpPr txBox="1"/>
          <p:nvPr/>
        </p:nvSpPr>
        <p:spPr>
          <a:xfrm>
            <a:off x="9826656" y="3867626"/>
            <a:ext cx="30489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56</a:t>
            </a:r>
          </a:p>
        </p:txBody>
      </p:sp>
      <p:sp>
        <p:nvSpPr>
          <p:cNvPr id="154" name="CaixaDeTexto 153">
            <a:extLst>
              <a:ext uri="{FF2B5EF4-FFF2-40B4-BE49-F238E27FC236}">
                <a16:creationId xmlns:a16="http://schemas.microsoft.com/office/drawing/2014/main" id="{2F14B2AF-9AA2-DADA-F3A1-712E7578EF9B}"/>
              </a:ext>
            </a:extLst>
          </p:cNvPr>
          <p:cNvSpPr txBox="1"/>
          <p:nvPr/>
        </p:nvSpPr>
        <p:spPr>
          <a:xfrm>
            <a:off x="9826656" y="4016216"/>
            <a:ext cx="31771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80</a:t>
            </a:r>
          </a:p>
        </p:txBody>
      </p:sp>
      <p:sp>
        <p:nvSpPr>
          <p:cNvPr id="155" name="CaixaDeTexto 154">
            <a:extLst>
              <a:ext uri="{FF2B5EF4-FFF2-40B4-BE49-F238E27FC236}">
                <a16:creationId xmlns:a16="http://schemas.microsoft.com/office/drawing/2014/main" id="{B2D02263-0130-1B19-7066-E1D6BFD948BF}"/>
              </a:ext>
            </a:extLst>
          </p:cNvPr>
          <p:cNvSpPr txBox="1"/>
          <p:nvPr/>
        </p:nvSpPr>
        <p:spPr>
          <a:xfrm>
            <a:off x="9826656" y="4164806"/>
            <a:ext cx="2840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19</a:t>
            </a:r>
          </a:p>
        </p:txBody>
      </p:sp>
      <p:sp>
        <p:nvSpPr>
          <p:cNvPr id="156" name="CaixaDeTexto 155">
            <a:extLst>
              <a:ext uri="{FF2B5EF4-FFF2-40B4-BE49-F238E27FC236}">
                <a16:creationId xmlns:a16="http://schemas.microsoft.com/office/drawing/2014/main" id="{2E01C793-1F53-189C-3A54-1F9CA1D807EC}"/>
              </a:ext>
            </a:extLst>
          </p:cNvPr>
          <p:cNvSpPr txBox="1"/>
          <p:nvPr/>
        </p:nvSpPr>
        <p:spPr>
          <a:xfrm>
            <a:off x="10353769" y="3719036"/>
            <a:ext cx="2600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b="1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R</a:t>
            </a:r>
          </a:p>
        </p:txBody>
      </p:sp>
      <p:sp>
        <p:nvSpPr>
          <p:cNvPr id="157" name="CaixaDeTexto 156">
            <a:extLst>
              <a:ext uri="{FF2B5EF4-FFF2-40B4-BE49-F238E27FC236}">
                <a16:creationId xmlns:a16="http://schemas.microsoft.com/office/drawing/2014/main" id="{06F3ADCF-E253-E05B-4817-BA3FFEB1BA84}"/>
              </a:ext>
            </a:extLst>
          </p:cNvPr>
          <p:cNvSpPr txBox="1"/>
          <p:nvPr/>
        </p:nvSpPr>
        <p:spPr>
          <a:xfrm>
            <a:off x="10353769" y="3867626"/>
            <a:ext cx="26321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b="1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G</a:t>
            </a:r>
          </a:p>
        </p:txBody>
      </p:sp>
      <p:sp>
        <p:nvSpPr>
          <p:cNvPr id="158" name="CaixaDeTexto 157">
            <a:extLst>
              <a:ext uri="{FF2B5EF4-FFF2-40B4-BE49-F238E27FC236}">
                <a16:creationId xmlns:a16="http://schemas.microsoft.com/office/drawing/2014/main" id="{73C5A9A2-8E85-52CB-2BC0-AC1BA1C0D916}"/>
              </a:ext>
            </a:extLst>
          </p:cNvPr>
          <p:cNvSpPr txBox="1"/>
          <p:nvPr/>
        </p:nvSpPr>
        <p:spPr>
          <a:xfrm>
            <a:off x="10353769" y="4016216"/>
            <a:ext cx="26321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b="1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B</a:t>
            </a:r>
          </a:p>
        </p:txBody>
      </p:sp>
      <p:sp>
        <p:nvSpPr>
          <p:cNvPr id="159" name="CaixaDeTexto 158">
            <a:extLst>
              <a:ext uri="{FF2B5EF4-FFF2-40B4-BE49-F238E27FC236}">
                <a16:creationId xmlns:a16="http://schemas.microsoft.com/office/drawing/2014/main" id="{AC699F08-39DD-83C5-6C9F-58E35B64C3AF}"/>
              </a:ext>
            </a:extLst>
          </p:cNvPr>
          <p:cNvSpPr txBox="1"/>
          <p:nvPr/>
        </p:nvSpPr>
        <p:spPr>
          <a:xfrm>
            <a:off x="10560843" y="3719036"/>
            <a:ext cx="34977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147</a:t>
            </a:r>
          </a:p>
        </p:txBody>
      </p:sp>
      <p:sp>
        <p:nvSpPr>
          <p:cNvPr id="160" name="CaixaDeTexto 159">
            <a:extLst>
              <a:ext uri="{FF2B5EF4-FFF2-40B4-BE49-F238E27FC236}">
                <a16:creationId xmlns:a16="http://schemas.microsoft.com/office/drawing/2014/main" id="{B34B1544-7423-226F-A593-FE698412F414}"/>
              </a:ext>
            </a:extLst>
          </p:cNvPr>
          <p:cNvSpPr txBox="1"/>
          <p:nvPr/>
        </p:nvSpPr>
        <p:spPr>
          <a:xfrm>
            <a:off x="10560843" y="3867626"/>
            <a:ext cx="34657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103</a:t>
            </a:r>
          </a:p>
        </p:txBody>
      </p:sp>
      <p:sp>
        <p:nvSpPr>
          <p:cNvPr id="161" name="CaixaDeTexto 160">
            <a:extLst>
              <a:ext uri="{FF2B5EF4-FFF2-40B4-BE49-F238E27FC236}">
                <a16:creationId xmlns:a16="http://schemas.microsoft.com/office/drawing/2014/main" id="{EE55B8C3-ACD4-C30C-7C44-E7B04D2CBC8E}"/>
              </a:ext>
            </a:extLst>
          </p:cNvPr>
          <p:cNvSpPr txBox="1"/>
          <p:nvPr/>
        </p:nvSpPr>
        <p:spPr>
          <a:xfrm>
            <a:off x="10560843" y="4016216"/>
            <a:ext cx="30489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65</a:t>
            </a:r>
          </a:p>
        </p:txBody>
      </p:sp>
      <p:sp>
        <p:nvSpPr>
          <p:cNvPr id="162" name="CaixaDeTexto 161">
            <a:extLst>
              <a:ext uri="{FF2B5EF4-FFF2-40B4-BE49-F238E27FC236}">
                <a16:creationId xmlns:a16="http://schemas.microsoft.com/office/drawing/2014/main" id="{A363F978-2279-87EA-6015-C6A1E98E17EA}"/>
              </a:ext>
            </a:extLst>
          </p:cNvPr>
          <p:cNvSpPr txBox="1"/>
          <p:nvPr/>
        </p:nvSpPr>
        <p:spPr>
          <a:xfrm>
            <a:off x="9619678" y="2195894"/>
            <a:ext cx="57259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#714f32</a:t>
            </a:r>
          </a:p>
        </p:txBody>
      </p:sp>
      <p:sp>
        <p:nvSpPr>
          <p:cNvPr id="163" name="CaixaDeTexto 162">
            <a:extLst>
              <a:ext uri="{FF2B5EF4-FFF2-40B4-BE49-F238E27FC236}">
                <a16:creationId xmlns:a16="http://schemas.microsoft.com/office/drawing/2014/main" id="{10398CE2-B55F-7B6C-657D-969C5FBACDFA}"/>
              </a:ext>
            </a:extLst>
          </p:cNvPr>
          <p:cNvSpPr txBox="1"/>
          <p:nvPr/>
        </p:nvSpPr>
        <p:spPr>
          <a:xfrm>
            <a:off x="9619678" y="1785652"/>
            <a:ext cx="569387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#3f2c1c</a:t>
            </a:r>
          </a:p>
        </p:txBody>
      </p:sp>
      <p:sp>
        <p:nvSpPr>
          <p:cNvPr id="164" name="CaixaDeTexto 163">
            <a:extLst>
              <a:ext uri="{FF2B5EF4-FFF2-40B4-BE49-F238E27FC236}">
                <a16:creationId xmlns:a16="http://schemas.microsoft.com/office/drawing/2014/main" id="{B00754A4-2F68-B850-8588-C3749B96D97E}"/>
              </a:ext>
            </a:extLst>
          </p:cNvPr>
          <p:cNvSpPr txBox="1"/>
          <p:nvPr/>
        </p:nvSpPr>
        <p:spPr>
          <a:xfrm>
            <a:off x="9619678" y="4723924"/>
            <a:ext cx="62709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#a98567</a:t>
            </a:r>
          </a:p>
        </p:txBody>
      </p:sp>
      <p:sp>
        <p:nvSpPr>
          <p:cNvPr id="165" name="CaixaDeTexto 164">
            <a:extLst>
              <a:ext uri="{FF2B5EF4-FFF2-40B4-BE49-F238E27FC236}">
                <a16:creationId xmlns:a16="http://schemas.microsoft.com/office/drawing/2014/main" id="{E8A5412B-20A6-237B-0683-B4B5FCC249FC}"/>
              </a:ext>
            </a:extLst>
          </p:cNvPr>
          <p:cNvSpPr txBox="1"/>
          <p:nvPr/>
        </p:nvSpPr>
        <p:spPr>
          <a:xfrm>
            <a:off x="9619678" y="5153120"/>
            <a:ext cx="65114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#bea48d</a:t>
            </a:r>
          </a:p>
        </p:txBody>
      </p:sp>
      <p:sp>
        <p:nvSpPr>
          <p:cNvPr id="166" name="CaixaDeTexto 165">
            <a:extLst>
              <a:ext uri="{FF2B5EF4-FFF2-40B4-BE49-F238E27FC236}">
                <a16:creationId xmlns:a16="http://schemas.microsoft.com/office/drawing/2014/main" id="{F1E57C02-67B6-1553-C1A1-4BDDB876C6A9}"/>
              </a:ext>
            </a:extLst>
          </p:cNvPr>
          <p:cNvSpPr txBox="1"/>
          <p:nvPr/>
        </p:nvSpPr>
        <p:spPr>
          <a:xfrm>
            <a:off x="9619678" y="5574125"/>
            <a:ext cx="651140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#d4c2b3</a:t>
            </a:r>
          </a:p>
        </p:txBody>
      </p:sp>
      <p:sp>
        <p:nvSpPr>
          <p:cNvPr id="167" name="CaixaDeTexto 166">
            <a:extLst>
              <a:ext uri="{FF2B5EF4-FFF2-40B4-BE49-F238E27FC236}">
                <a16:creationId xmlns:a16="http://schemas.microsoft.com/office/drawing/2014/main" id="{07369298-6385-8172-6718-031F560FAC1B}"/>
              </a:ext>
            </a:extLst>
          </p:cNvPr>
          <p:cNvSpPr txBox="1"/>
          <p:nvPr/>
        </p:nvSpPr>
        <p:spPr>
          <a:xfrm>
            <a:off x="9619678" y="6003989"/>
            <a:ext cx="61266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#e9e1d9</a:t>
            </a:r>
          </a:p>
        </p:txBody>
      </p:sp>
      <p:sp>
        <p:nvSpPr>
          <p:cNvPr id="168" name="CaixaDeTexto 167">
            <a:extLst>
              <a:ext uri="{FF2B5EF4-FFF2-40B4-BE49-F238E27FC236}">
                <a16:creationId xmlns:a16="http://schemas.microsoft.com/office/drawing/2014/main" id="{CDC35692-A9BB-EF56-BF19-1F37CAAABD03}"/>
              </a:ext>
            </a:extLst>
          </p:cNvPr>
          <p:cNvSpPr txBox="1"/>
          <p:nvPr/>
        </p:nvSpPr>
        <p:spPr>
          <a:xfrm>
            <a:off x="1078039" y="3719036"/>
            <a:ext cx="2600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b="1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C</a:t>
            </a:r>
          </a:p>
        </p:txBody>
      </p:sp>
      <p:sp>
        <p:nvSpPr>
          <p:cNvPr id="169" name="CaixaDeTexto 168">
            <a:extLst>
              <a:ext uri="{FF2B5EF4-FFF2-40B4-BE49-F238E27FC236}">
                <a16:creationId xmlns:a16="http://schemas.microsoft.com/office/drawing/2014/main" id="{4D6D70BF-CD0F-20B7-4190-FEC667970693}"/>
              </a:ext>
            </a:extLst>
          </p:cNvPr>
          <p:cNvSpPr txBox="1"/>
          <p:nvPr/>
        </p:nvSpPr>
        <p:spPr>
          <a:xfrm>
            <a:off x="1078039" y="3867626"/>
            <a:ext cx="2824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b="1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M</a:t>
            </a:r>
          </a:p>
        </p:txBody>
      </p:sp>
      <p:sp>
        <p:nvSpPr>
          <p:cNvPr id="170" name="CaixaDeTexto 169">
            <a:extLst>
              <a:ext uri="{FF2B5EF4-FFF2-40B4-BE49-F238E27FC236}">
                <a16:creationId xmlns:a16="http://schemas.microsoft.com/office/drawing/2014/main" id="{79A1ECB4-4AED-5530-E2B9-2D30B9D88E2B}"/>
              </a:ext>
            </a:extLst>
          </p:cNvPr>
          <p:cNvSpPr txBox="1"/>
          <p:nvPr/>
        </p:nvSpPr>
        <p:spPr>
          <a:xfrm>
            <a:off x="1078039" y="4016216"/>
            <a:ext cx="25359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b="1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Y</a:t>
            </a:r>
          </a:p>
        </p:txBody>
      </p:sp>
      <p:sp>
        <p:nvSpPr>
          <p:cNvPr id="171" name="CaixaDeTexto 170">
            <a:extLst>
              <a:ext uri="{FF2B5EF4-FFF2-40B4-BE49-F238E27FC236}">
                <a16:creationId xmlns:a16="http://schemas.microsoft.com/office/drawing/2014/main" id="{DF58372B-E4CA-BB23-B9FD-C902F84F06DC}"/>
              </a:ext>
            </a:extLst>
          </p:cNvPr>
          <p:cNvSpPr txBox="1"/>
          <p:nvPr/>
        </p:nvSpPr>
        <p:spPr>
          <a:xfrm>
            <a:off x="1078039" y="4164806"/>
            <a:ext cx="2600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b="1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K</a:t>
            </a:r>
          </a:p>
        </p:txBody>
      </p:sp>
      <p:sp>
        <p:nvSpPr>
          <p:cNvPr id="172" name="CaixaDeTexto 171">
            <a:extLst>
              <a:ext uri="{FF2B5EF4-FFF2-40B4-BE49-F238E27FC236}">
                <a16:creationId xmlns:a16="http://schemas.microsoft.com/office/drawing/2014/main" id="{678BCA87-C42F-C2E9-96CD-DCA0E87F1BB5}"/>
              </a:ext>
            </a:extLst>
          </p:cNvPr>
          <p:cNvSpPr txBox="1"/>
          <p:nvPr/>
        </p:nvSpPr>
        <p:spPr>
          <a:xfrm>
            <a:off x="3213448" y="3719036"/>
            <a:ext cx="2600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b="1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C</a:t>
            </a:r>
          </a:p>
        </p:txBody>
      </p:sp>
      <p:sp>
        <p:nvSpPr>
          <p:cNvPr id="173" name="CaixaDeTexto 172">
            <a:extLst>
              <a:ext uri="{FF2B5EF4-FFF2-40B4-BE49-F238E27FC236}">
                <a16:creationId xmlns:a16="http://schemas.microsoft.com/office/drawing/2014/main" id="{18B4452B-E264-E702-FBF9-916DAD25E441}"/>
              </a:ext>
            </a:extLst>
          </p:cNvPr>
          <p:cNvSpPr txBox="1"/>
          <p:nvPr/>
        </p:nvSpPr>
        <p:spPr>
          <a:xfrm>
            <a:off x="3213448" y="3867626"/>
            <a:ext cx="2824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b="1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M</a:t>
            </a:r>
          </a:p>
        </p:txBody>
      </p:sp>
      <p:sp>
        <p:nvSpPr>
          <p:cNvPr id="174" name="CaixaDeTexto 173">
            <a:extLst>
              <a:ext uri="{FF2B5EF4-FFF2-40B4-BE49-F238E27FC236}">
                <a16:creationId xmlns:a16="http://schemas.microsoft.com/office/drawing/2014/main" id="{5FADF387-A16A-9FF8-2DBB-6C5B18AE5139}"/>
              </a:ext>
            </a:extLst>
          </p:cNvPr>
          <p:cNvSpPr txBox="1"/>
          <p:nvPr/>
        </p:nvSpPr>
        <p:spPr>
          <a:xfrm>
            <a:off x="3213448" y="4016216"/>
            <a:ext cx="25359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b="1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Y</a:t>
            </a:r>
          </a:p>
        </p:txBody>
      </p:sp>
      <p:sp>
        <p:nvSpPr>
          <p:cNvPr id="175" name="CaixaDeTexto 174">
            <a:extLst>
              <a:ext uri="{FF2B5EF4-FFF2-40B4-BE49-F238E27FC236}">
                <a16:creationId xmlns:a16="http://schemas.microsoft.com/office/drawing/2014/main" id="{0B62F7F4-CAEA-00CB-5F80-C194E2DBA38D}"/>
              </a:ext>
            </a:extLst>
          </p:cNvPr>
          <p:cNvSpPr txBox="1"/>
          <p:nvPr/>
        </p:nvSpPr>
        <p:spPr>
          <a:xfrm>
            <a:off x="3213448" y="4164806"/>
            <a:ext cx="2600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b="1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K</a:t>
            </a:r>
          </a:p>
        </p:txBody>
      </p:sp>
      <p:sp>
        <p:nvSpPr>
          <p:cNvPr id="176" name="CaixaDeTexto 175">
            <a:extLst>
              <a:ext uri="{FF2B5EF4-FFF2-40B4-BE49-F238E27FC236}">
                <a16:creationId xmlns:a16="http://schemas.microsoft.com/office/drawing/2014/main" id="{5FBB520F-E385-FCB6-3D67-69788B3EEC23}"/>
              </a:ext>
            </a:extLst>
          </p:cNvPr>
          <p:cNvSpPr txBox="1"/>
          <p:nvPr/>
        </p:nvSpPr>
        <p:spPr>
          <a:xfrm>
            <a:off x="5348858" y="3719036"/>
            <a:ext cx="2600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b="1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C</a:t>
            </a:r>
          </a:p>
        </p:txBody>
      </p:sp>
      <p:sp>
        <p:nvSpPr>
          <p:cNvPr id="177" name="CaixaDeTexto 176">
            <a:extLst>
              <a:ext uri="{FF2B5EF4-FFF2-40B4-BE49-F238E27FC236}">
                <a16:creationId xmlns:a16="http://schemas.microsoft.com/office/drawing/2014/main" id="{CE18A437-ED9B-C8AC-A2E1-786DC45884C5}"/>
              </a:ext>
            </a:extLst>
          </p:cNvPr>
          <p:cNvSpPr txBox="1"/>
          <p:nvPr/>
        </p:nvSpPr>
        <p:spPr>
          <a:xfrm>
            <a:off x="5348858" y="3867626"/>
            <a:ext cx="2824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b="1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M</a:t>
            </a:r>
          </a:p>
        </p:txBody>
      </p:sp>
      <p:sp>
        <p:nvSpPr>
          <p:cNvPr id="178" name="CaixaDeTexto 177">
            <a:extLst>
              <a:ext uri="{FF2B5EF4-FFF2-40B4-BE49-F238E27FC236}">
                <a16:creationId xmlns:a16="http://schemas.microsoft.com/office/drawing/2014/main" id="{CB7D6E02-0175-AD61-5EB6-3696C86D394B}"/>
              </a:ext>
            </a:extLst>
          </p:cNvPr>
          <p:cNvSpPr txBox="1"/>
          <p:nvPr/>
        </p:nvSpPr>
        <p:spPr>
          <a:xfrm>
            <a:off x="5348858" y="4016216"/>
            <a:ext cx="25359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b="1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Y</a:t>
            </a:r>
          </a:p>
        </p:txBody>
      </p:sp>
      <p:sp>
        <p:nvSpPr>
          <p:cNvPr id="179" name="CaixaDeTexto 178">
            <a:extLst>
              <a:ext uri="{FF2B5EF4-FFF2-40B4-BE49-F238E27FC236}">
                <a16:creationId xmlns:a16="http://schemas.microsoft.com/office/drawing/2014/main" id="{6BE0E29A-18FA-5D2E-351C-1249F712FD84}"/>
              </a:ext>
            </a:extLst>
          </p:cNvPr>
          <p:cNvSpPr txBox="1"/>
          <p:nvPr/>
        </p:nvSpPr>
        <p:spPr>
          <a:xfrm>
            <a:off x="5348858" y="4164806"/>
            <a:ext cx="2600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b="1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K</a:t>
            </a:r>
          </a:p>
        </p:txBody>
      </p:sp>
      <p:sp>
        <p:nvSpPr>
          <p:cNvPr id="180" name="CaixaDeTexto 179">
            <a:extLst>
              <a:ext uri="{FF2B5EF4-FFF2-40B4-BE49-F238E27FC236}">
                <a16:creationId xmlns:a16="http://schemas.microsoft.com/office/drawing/2014/main" id="{4978F5D2-0A88-E635-12D3-21676FAA47E8}"/>
              </a:ext>
            </a:extLst>
          </p:cNvPr>
          <p:cNvSpPr txBox="1"/>
          <p:nvPr/>
        </p:nvSpPr>
        <p:spPr>
          <a:xfrm>
            <a:off x="7484268" y="3719036"/>
            <a:ext cx="2600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b="1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C</a:t>
            </a:r>
          </a:p>
        </p:txBody>
      </p:sp>
      <p:sp>
        <p:nvSpPr>
          <p:cNvPr id="181" name="CaixaDeTexto 180">
            <a:extLst>
              <a:ext uri="{FF2B5EF4-FFF2-40B4-BE49-F238E27FC236}">
                <a16:creationId xmlns:a16="http://schemas.microsoft.com/office/drawing/2014/main" id="{205D6895-EFB9-9575-8944-E3705851E0BC}"/>
              </a:ext>
            </a:extLst>
          </p:cNvPr>
          <p:cNvSpPr txBox="1"/>
          <p:nvPr/>
        </p:nvSpPr>
        <p:spPr>
          <a:xfrm>
            <a:off x="7484268" y="3867626"/>
            <a:ext cx="2824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b="1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M</a:t>
            </a:r>
          </a:p>
        </p:txBody>
      </p:sp>
      <p:sp>
        <p:nvSpPr>
          <p:cNvPr id="182" name="CaixaDeTexto 181">
            <a:extLst>
              <a:ext uri="{FF2B5EF4-FFF2-40B4-BE49-F238E27FC236}">
                <a16:creationId xmlns:a16="http://schemas.microsoft.com/office/drawing/2014/main" id="{8AE933BD-8789-2750-D0C4-F661EB72B9E2}"/>
              </a:ext>
            </a:extLst>
          </p:cNvPr>
          <p:cNvSpPr txBox="1"/>
          <p:nvPr/>
        </p:nvSpPr>
        <p:spPr>
          <a:xfrm>
            <a:off x="7484268" y="4016216"/>
            <a:ext cx="25359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b="1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Y</a:t>
            </a:r>
          </a:p>
        </p:txBody>
      </p:sp>
      <p:sp>
        <p:nvSpPr>
          <p:cNvPr id="183" name="CaixaDeTexto 182">
            <a:extLst>
              <a:ext uri="{FF2B5EF4-FFF2-40B4-BE49-F238E27FC236}">
                <a16:creationId xmlns:a16="http://schemas.microsoft.com/office/drawing/2014/main" id="{ADB54EFE-6A9F-07AA-66B4-A3B34C98D23F}"/>
              </a:ext>
            </a:extLst>
          </p:cNvPr>
          <p:cNvSpPr txBox="1"/>
          <p:nvPr/>
        </p:nvSpPr>
        <p:spPr>
          <a:xfrm>
            <a:off x="7484268" y="4164806"/>
            <a:ext cx="2600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b="1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K</a:t>
            </a:r>
          </a:p>
        </p:txBody>
      </p:sp>
      <p:sp>
        <p:nvSpPr>
          <p:cNvPr id="184" name="CaixaDeTexto 183">
            <a:extLst>
              <a:ext uri="{FF2B5EF4-FFF2-40B4-BE49-F238E27FC236}">
                <a16:creationId xmlns:a16="http://schemas.microsoft.com/office/drawing/2014/main" id="{B50D620F-DB44-A2AC-A487-E76532A7560F}"/>
              </a:ext>
            </a:extLst>
          </p:cNvPr>
          <p:cNvSpPr txBox="1"/>
          <p:nvPr/>
        </p:nvSpPr>
        <p:spPr>
          <a:xfrm>
            <a:off x="9619678" y="3719036"/>
            <a:ext cx="2600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b="1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C</a:t>
            </a:r>
          </a:p>
        </p:txBody>
      </p:sp>
      <p:sp>
        <p:nvSpPr>
          <p:cNvPr id="185" name="CaixaDeTexto 184">
            <a:extLst>
              <a:ext uri="{FF2B5EF4-FFF2-40B4-BE49-F238E27FC236}">
                <a16:creationId xmlns:a16="http://schemas.microsoft.com/office/drawing/2014/main" id="{3B0A534D-B24C-FB0D-1BEE-FFA36AB79469}"/>
              </a:ext>
            </a:extLst>
          </p:cNvPr>
          <p:cNvSpPr txBox="1"/>
          <p:nvPr/>
        </p:nvSpPr>
        <p:spPr>
          <a:xfrm>
            <a:off x="9619678" y="3867626"/>
            <a:ext cx="2824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b="1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M</a:t>
            </a:r>
          </a:p>
        </p:txBody>
      </p:sp>
      <p:sp>
        <p:nvSpPr>
          <p:cNvPr id="186" name="CaixaDeTexto 185">
            <a:extLst>
              <a:ext uri="{FF2B5EF4-FFF2-40B4-BE49-F238E27FC236}">
                <a16:creationId xmlns:a16="http://schemas.microsoft.com/office/drawing/2014/main" id="{7D909131-2CA0-7E08-067B-EEEC55114B59}"/>
              </a:ext>
            </a:extLst>
          </p:cNvPr>
          <p:cNvSpPr txBox="1"/>
          <p:nvPr/>
        </p:nvSpPr>
        <p:spPr>
          <a:xfrm>
            <a:off x="9619678" y="4016216"/>
            <a:ext cx="25359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b="1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Y</a:t>
            </a:r>
          </a:p>
        </p:txBody>
      </p:sp>
      <p:sp>
        <p:nvSpPr>
          <p:cNvPr id="187" name="CaixaDeTexto 186">
            <a:extLst>
              <a:ext uri="{FF2B5EF4-FFF2-40B4-BE49-F238E27FC236}">
                <a16:creationId xmlns:a16="http://schemas.microsoft.com/office/drawing/2014/main" id="{94B68EDB-F9BE-6187-FD1A-6090CDAAADB7}"/>
              </a:ext>
            </a:extLst>
          </p:cNvPr>
          <p:cNvSpPr txBox="1"/>
          <p:nvPr/>
        </p:nvSpPr>
        <p:spPr>
          <a:xfrm>
            <a:off x="9619678" y="4164806"/>
            <a:ext cx="2600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800" b="1" spc="0" baseline="0">
                <a:ln/>
                <a:solidFill>
                  <a:srgbClr val="FFFFFF"/>
                </a:solidFill>
                <a:cs typeface="Sora"/>
                <a:sym typeface="Sora"/>
                <a:rtl val="0"/>
              </a:rPr>
              <a:t>K</a:t>
            </a:r>
          </a:p>
        </p:txBody>
      </p:sp>
    </p:spTree>
    <p:extLst>
      <p:ext uri="{BB962C8B-B14F-4D97-AF65-F5344CB8AC3E}">
        <p14:creationId xmlns:p14="http://schemas.microsoft.com/office/powerpoint/2010/main" val="4634101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2DD99F-CFF6-F1CB-6C69-DD814E556A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1619C9-C4ED-F6F2-ECC0-EE7F01707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Ícones</a:t>
            </a:r>
          </a:p>
        </p:txBody>
      </p:sp>
      <p:grpSp>
        <p:nvGrpSpPr>
          <p:cNvPr id="6" name="Gráfico 3">
            <a:extLst>
              <a:ext uri="{FF2B5EF4-FFF2-40B4-BE49-F238E27FC236}">
                <a16:creationId xmlns:a16="http://schemas.microsoft.com/office/drawing/2014/main" id="{965ADD03-B1FC-2297-5720-BA31DDCB6390}"/>
              </a:ext>
            </a:extLst>
          </p:cNvPr>
          <p:cNvGrpSpPr/>
          <p:nvPr/>
        </p:nvGrpSpPr>
        <p:grpSpPr>
          <a:xfrm>
            <a:off x="6557140" y="5995985"/>
            <a:ext cx="279904" cy="207743"/>
            <a:chOff x="6557140" y="5995985"/>
            <a:chExt cx="279904" cy="207743"/>
          </a:xfrm>
          <a:noFill/>
        </p:grpSpPr>
        <p:sp>
          <p:nvSpPr>
            <p:cNvPr id="7" name="Forma Livre: Forma 6">
              <a:extLst>
                <a:ext uri="{FF2B5EF4-FFF2-40B4-BE49-F238E27FC236}">
                  <a16:creationId xmlns:a16="http://schemas.microsoft.com/office/drawing/2014/main" id="{BF052259-B0AB-0C67-7D5B-4EA595EC8F52}"/>
                </a:ext>
              </a:extLst>
            </p:cNvPr>
            <p:cNvSpPr/>
            <p:nvPr/>
          </p:nvSpPr>
          <p:spPr>
            <a:xfrm>
              <a:off x="6788190" y="6126039"/>
              <a:ext cx="21364" cy="52664"/>
            </a:xfrm>
            <a:custGeom>
              <a:avLst/>
              <a:gdLst>
                <a:gd name="connsiteX0" fmla="*/ 0 w 21364"/>
                <a:gd name="connsiteY0" fmla="*/ 52664 h 52664"/>
                <a:gd name="connsiteX1" fmla="*/ 21364 w 21364"/>
                <a:gd name="connsiteY1" fmla="*/ 52664 h 52664"/>
                <a:gd name="connsiteX2" fmla="*/ 21364 w 21364"/>
                <a:gd name="connsiteY2" fmla="*/ 0 h 52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364" h="52664">
                  <a:moveTo>
                    <a:pt x="0" y="52664"/>
                  </a:moveTo>
                  <a:lnTo>
                    <a:pt x="21364" y="52664"/>
                  </a:lnTo>
                  <a:lnTo>
                    <a:pt x="21364" y="0"/>
                  </a:lnTo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" name="Forma Livre: Forma 7">
              <a:extLst>
                <a:ext uri="{FF2B5EF4-FFF2-40B4-BE49-F238E27FC236}">
                  <a16:creationId xmlns:a16="http://schemas.microsoft.com/office/drawing/2014/main" id="{757FA228-A28F-011F-0015-C8943359895C}"/>
                </a:ext>
              </a:extLst>
            </p:cNvPr>
            <p:cNvSpPr/>
            <p:nvPr/>
          </p:nvSpPr>
          <p:spPr>
            <a:xfrm>
              <a:off x="6634904" y="6126039"/>
              <a:ext cx="174650" cy="7470"/>
            </a:xfrm>
            <a:custGeom>
              <a:avLst/>
              <a:gdLst>
                <a:gd name="connsiteX0" fmla="*/ 174651 w 174650"/>
                <a:gd name="connsiteY0" fmla="*/ 0 h 7470"/>
                <a:gd name="connsiteX1" fmla="*/ 0 w 174650"/>
                <a:gd name="connsiteY1" fmla="*/ 0 h 7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4650" h="7470">
                  <a:moveTo>
                    <a:pt x="174651" y="0"/>
                  </a:moveTo>
                  <a:lnTo>
                    <a:pt x="0" y="0"/>
                  </a:lnTo>
                </a:path>
              </a:pathLst>
            </a:custGeom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" name="Forma Livre: Forma 8">
              <a:extLst>
                <a:ext uri="{FF2B5EF4-FFF2-40B4-BE49-F238E27FC236}">
                  <a16:creationId xmlns:a16="http://schemas.microsoft.com/office/drawing/2014/main" id="{6FF1C61D-C7B7-E291-00F3-3D70A5372B36}"/>
                </a:ext>
              </a:extLst>
            </p:cNvPr>
            <p:cNvSpPr/>
            <p:nvPr/>
          </p:nvSpPr>
          <p:spPr>
            <a:xfrm>
              <a:off x="6557140" y="6065980"/>
              <a:ext cx="77763" cy="112574"/>
            </a:xfrm>
            <a:custGeom>
              <a:avLst/>
              <a:gdLst>
                <a:gd name="connsiteX0" fmla="*/ 77763 w 77763"/>
                <a:gd name="connsiteY0" fmla="*/ 60059 h 112574"/>
                <a:gd name="connsiteX1" fmla="*/ 76643 w 77763"/>
                <a:gd name="connsiteY1" fmla="*/ 0 h 112574"/>
                <a:gd name="connsiteX2" fmla="*/ 31972 w 77763"/>
                <a:gd name="connsiteY2" fmla="*/ 0 h 112574"/>
                <a:gd name="connsiteX3" fmla="*/ 23755 w 77763"/>
                <a:gd name="connsiteY3" fmla="*/ 4108 h 112574"/>
                <a:gd name="connsiteX4" fmla="*/ 2017 w 77763"/>
                <a:gd name="connsiteY4" fmla="*/ 48779 h 112574"/>
                <a:gd name="connsiteX5" fmla="*/ 0 w 77763"/>
                <a:gd name="connsiteY5" fmla="*/ 54905 h 112574"/>
                <a:gd name="connsiteX6" fmla="*/ 0 w 77763"/>
                <a:gd name="connsiteY6" fmla="*/ 104282 h 112574"/>
                <a:gd name="connsiteX7" fmla="*/ 8292 w 77763"/>
                <a:gd name="connsiteY7" fmla="*/ 112574 h 112574"/>
                <a:gd name="connsiteX8" fmla="*/ 17629 w 77763"/>
                <a:gd name="connsiteY8" fmla="*/ 112574 h 112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63" h="112574">
                  <a:moveTo>
                    <a:pt x="77763" y="60059"/>
                  </a:moveTo>
                  <a:lnTo>
                    <a:pt x="76643" y="0"/>
                  </a:lnTo>
                  <a:lnTo>
                    <a:pt x="31972" y="0"/>
                  </a:lnTo>
                  <a:cubicBezTo>
                    <a:pt x="28760" y="0"/>
                    <a:pt x="25697" y="1494"/>
                    <a:pt x="23755" y="4108"/>
                  </a:cubicBezTo>
                  <a:lnTo>
                    <a:pt x="2017" y="48779"/>
                  </a:lnTo>
                  <a:cubicBezTo>
                    <a:pt x="673" y="50572"/>
                    <a:pt x="0" y="52739"/>
                    <a:pt x="0" y="54905"/>
                  </a:cubicBezTo>
                  <a:lnTo>
                    <a:pt x="0" y="104282"/>
                  </a:lnTo>
                  <a:cubicBezTo>
                    <a:pt x="0" y="108839"/>
                    <a:pt x="3735" y="112574"/>
                    <a:pt x="8292" y="112574"/>
                  </a:cubicBezTo>
                  <a:lnTo>
                    <a:pt x="17629" y="112574"/>
                  </a:lnTo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" name="Forma Livre: Forma 9">
              <a:extLst>
                <a:ext uri="{FF2B5EF4-FFF2-40B4-BE49-F238E27FC236}">
                  <a16:creationId xmlns:a16="http://schemas.microsoft.com/office/drawing/2014/main" id="{21205CFF-73A8-81EC-C327-ADA2AB2DF414}"/>
                </a:ext>
              </a:extLst>
            </p:cNvPr>
            <p:cNvSpPr/>
            <p:nvPr/>
          </p:nvSpPr>
          <p:spPr>
            <a:xfrm>
              <a:off x="6735078" y="6178704"/>
              <a:ext cx="3062" cy="7470"/>
            </a:xfrm>
            <a:custGeom>
              <a:avLst/>
              <a:gdLst>
                <a:gd name="connsiteX0" fmla="*/ 3063 w 3062"/>
                <a:gd name="connsiteY0" fmla="*/ 0 h 7470"/>
                <a:gd name="connsiteX1" fmla="*/ 0 w 3062"/>
                <a:gd name="connsiteY1" fmla="*/ 0 h 7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62" h="7470">
                  <a:moveTo>
                    <a:pt x="3063" y="0"/>
                  </a:moveTo>
                  <a:lnTo>
                    <a:pt x="0" y="0"/>
                  </a:lnTo>
                </a:path>
              </a:pathLst>
            </a:custGeom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" name="Forma Livre: Forma 10">
              <a:extLst>
                <a:ext uri="{FF2B5EF4-FFF2-40B4-BE49-F238E27FC236}">
                  <a16:creationId xmlns:a16="http://schemas.microsoft.com/office/drawing/2014/main" id="{16ACC1EB-1942-94B7-69B9-6EC460CE1856}"/>
                </a:ext>
              </a:extLst>
            </p:cNvPr>
            <p:cNvSpPr/>
            <p:nvPr/>
          </p:nvSpPr>
          <p:spPr>
            <a:xfrm>
              <a:off x="6624968" y="6178704"/>
              <a:ext cx="60059" cy="7470"/>
            </a:xfrm>
            <a:custGeom>
              <a:avLst/>
              <a:gdLst>
                <a:gd name="connsiteX0" fmla="*/ 60060 w 60059"/>
                <a:gd name="connsiteY0" fmla="*/ 0 h 7470"/>
                <a:gd name="connsiteX1" fmla="*/ 0 w 60059"/>
                <a:gd name="connsiteY1" fmla="*/ 0 h 7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0059" h="7470">
                  <a:moveTo>
                    <a:pt x="60060" y="0"/>
                  </a:moveTo>
                  <a:lnTo>
                    <a:pt x="0" y="0"/>
                  </a:lnTo>
                </a:path>
              </a:pathLst>
            </a:custGeom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" name="Forma Livre: Forma 11">
              <a:extLst>
                <a:ext uri="{FF2B5EF4-FFF2-40B4-BE49-F238E27FC236}">
                  <a16:creationId xmlns:a16="http://schemas.microsoft.com/office/drawing/2014/main" id="{4FC5C101-2927-FFB2-E2AE-E9C839FAAB15}"/>
                </a:ext>
              </a:extLst>
            </p:cNvPr>
            <p:cNvSpPr/>
            <p:nvPr/>
          </p:nvSpPr>
          <p:spPr>
            <a:xfrm>
              <a:off x="6558261" y="6089436"/>
              <a:ext cx="47285" cy="38769"/>
            </a:xfrm>
            <a:custGeom>
              <a:avLst/>
              <a:gdLst>
                <a:gd name="connsiteX0" fmla="*/ 13297 w 47285"/>
                <a:gd name="connsiteY0" fmla="*/ 0 h 38769"/>
                <a:gd name="connsiteX1" fmla="*/ 47285 w 47285"/>
                <a:gd name="connsiteY1" fmla="*/ 0 h 38769"/>
                <a:gd name="connsiteX2" fmla="*/ 47285 w 47285"/>
                <a:gd name="connsiteY2" fmla="*/ 38770 h 38769"/>
                <a:gd name="connsiteX3" fmla="*/ 0 w 47285"/>
                <a:gd name="connsiteY3" fmla="*/ 38770 h 38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285" h="38769">
                  <a:moveTo>
                    <a:pt x="13297" y="0"/>
                  </a:moveTo>
                  <a:lnTo>
                    <a:pt x="47285" y="0"/>
                  </a:lnTo>
                  <a:lnTo>
                    <a:pt x="47285" y="38770"/>
                  </a:lnTo>
                  <a:lnTo>
                    <a:pt x="0" y="38770"/>
                  </a:lnTo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" name="Forma Livre: Forma 12">
              <a:extLst>
                <a:ext uri="{FF2B5EF4-FFF2-40B4-BE49-F238E27FC236}">
                  <a16:creationId xmlns:a16="http://schemas.microsoft.com/office/drawing/2014/main" id="{819D02BA-1257-7335-A713-48A3B0FED86A}"/>
                </a:ext>
              </a:extLst>
            </p:cNvPr>
            <p:cNvSpPr/>
            <p:nvPr/>
          </p:nvSpPr>
          <p:spPr>
            <a:xfrm>
              <a:off x="6574844" y="6153679"/>
              <a:ext cx="50049" cy="50049"/>
            </a:xfrm>
            <a:custGeom>
              <a:avLst/>
              <a:gdLst>
                <a:gd name="connsiteX0" fmla="*/ 50050 w 50049"/>
                <a:gd name="connsiteY0" fmla="*/ 25025 h 50049"/>
                <a:gd name="connsiteX1" fmla="*/ 25025 w 50049"/>
                <a:gd name="connsiteY1" fmla="*/ 50049 h 50049"/>
                <a:gd name="connsiteX2" fmla="*/ 0 w 50049"/>
                <a:gd name="connsiteY2" fmla="*/ 25025 h 50049"/>
                <a:gd name="connsiteX3" fmla="*/ 25025 w 50049"/>
                <a:gd name="connsiteY3" fmla="*/ 0 h 50049"/>
                <a:gd name="connsiteX4" fmla="*/ 50050 w 50049"/>
                <a:gd name="connsiteY4" fmla="*/ 25025 h 50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49" h="50049">
                  <a:moveTo>
                    <a:pt x="50050" y="25025"/>
                  </a:moveTo>
                  <a:cubicBezTo>
                    <a:pt x="50050" y="38846"/>
                    <a:pt x="38846" y="50049"/>
                    <a:pt x="25025" y="50049"/>
                  </a:cubicBezTo>
                  <a:cubicBezTo>
                    <a:pt x="11204" y="50049"/>
                    <a:pt x="0" y="38846"/>
                    <a:pt x="0" y="25025"/>
                  </a:cubicBezTo>
                  <a:cubicBezTo>
                    <a:pt x="0" y="11204"/>
                    <a:pt x="11204" y="0"/>
                    <a:pt x="25025" y="0"/>
                  </a:cubicBezTo>
                  <a:cubicBezTo>
                    <a:pt x="38846" y="0"/>
                    <a:pt x="50050" y="11204"/>
                    <a:pt x="50050" y="25025"/>
                  </a:cubicBezTo>
                  <a:close/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" name="Forma Livre: Forma 13">
              <a:extLst>
                <a:ext uri="{FF2B5EF4-FFF2-40B4-BE49-F238E27FC236}">
                  <a16:creationId xmlns:a16="http://schemas.microsoft.com/office/drawing/2014/main" id="{5F9799C7-FA8E-423F-7E88-17C183C3D4AD}"/>
                </a:ext>
              </a:extLst>
            </p:cNvPr>
            <p:cNvSpPr/>
            <p:nvPr/>
          </p:nvSpPr>
          <p:spPr>
            <a:xfrm>
              <a:off x="6685028" y="6153679"/>
              <a:ext cx="50049" cy="50049"/>
            </a:xfrm>
            <a:custGeom>
              <a:avLst/>
              <a:gdLst>
                <a:gd name="connsiteX0" fmla="*/ 50050 w 50049"/>
                <a:gd name="connsiteY0" fmla="*/ 25025 h 50049"/>
                <a:gd name="connsiteX1" fmla="*/ 25025 w 50049"/>
                <a:gd name="connsiteY1" fmla="*/ 50049 h 50049"/>
                <a:gd name="connsiteX2" fmla="*/ 0 w 50049"/>
                <a:gd name="connsiteY2" fmla="*/ 25025 h 50049"/>
                <a:gd name="connsiteX3" fmla="*/ 25025 w 50049"/>
                <a:gd name="connsiteY3" fmla="*/ 0 h 50049"/>
                <a:gd name="connsiteX4" fmla="*/ 50050 w 50049"/>
                <a:gd name="connsiteY4" fmla="*/ 25025 h 50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49" h="50049">
                  <a:moveTo>
                    <a:pt x="50050" y="25025"/>
                  </a:moveTo>
                  <a:cubicBezTo>
                    <a:pt x="50050" y="38846"/>
                    <a:pt x="38846" y="50049"/>
                    <a:pt x="25025" y="50049"/>
                  </a:cubicBezTo>
                  <a:cubicBezTo>
                    <a:pt x="11204" y="50049"/>
                    <a:pt x="0" y="38846"/>
                    <a:pt x="0" y="25025"/>
                  </a:cubicBezTo>
                  <a:cubicBezTo>
                    <a:pt x="0" y="11204"/>
                    <a:pt x="11204" y="0"/>
                    <a:pt x="25025" y="0"/>
                  </a:cubicBezTo>
                  <a:cubicBezTo>
                    <a:pt x="38846" y="0"/>
                    <a:pt x="50050" y="11204"/>
                    <a:pt x="50050" y="25025"/>
                  </a:cubicBezTo>
                  <a:close/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" name="Forma Livre: Forma 14">
              <a:extLst>
                <a:ext uri="{FF2B5EF4-FFF2-40B4-BE49-F238E27FC236}">
                  <a16:creationId xmlns:a16="http://schemas.microsoft.com/office/drawing/2014/main" id="{4A936A43-3754-B1E9-6F29-5CF4064774EE}"/>
                </a:ext>
              </a:extLst>
            </p:cNvPr>
            <p:cNvSpPr/>
            <p:nvPr/>
          </p:nvSpPr>
          <p:spPr>
            <a:xfrm>
              <a:off x="6738140" y="6153679"/>
              <a:ext cx="50049" cy="50049"/>
            </a:xfrm>
            <a:custGeom>
              <a:avLst/>
              <a:gdLst>
                <a:gd name="connsiteX0" fmla="*/ 50050 w 50049"/>
                <a:gd name="connsiteY0" fmla="*/ 25025 h 50049"/>
                <a:gd name="connsiteX1" fmla="*/ 25025 w 50049"/>
                <a:gd name="connsiteY1" fmla="*/ 50049 h 50049"/>
                <a:gd name="connsiteX2" fmla="*/ 0 w 50049"/>
                <a:gd name="connsiteY2" fmla="*/ 25025 h 50049"/>
                <a:gd name="connsiteX3" fmla="*/ 25025 w 50049"/>
                <a:gd name="connsiteY3" fmla="*/ 0 h 50049"/>
                <a:gd name="connsiteX4" fmla="*/ 50050 w 50049"/>
                <a:gd name="connsiteY4" fmla="*/ 25025 h 50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49" h="50049">
                  <a:moveTo>
                    <a:pt x="50050" y="25025"/>
                  </a:moveTo>
                  <a:cubicBezTo>
                    <a:pt x="50050" y="38846"/>
                    <a:pt x="38846" y="50049"/>
                    <a:pt x="25025" y="50049"/>
                  </a:cubicBezTo>
                  <a:cubicBezTo>
                    <a:pt x="11204" y="50049"/>
                    <a:pt x="0" y="38846"/>
                    <a:pt x="0" y="25025"/>
                  </a:cubicBezTo>
                  <a:cubicBezTo>
                    <a:pt x="0" y="11204"/>
                    <a:pt x="11204" y="0"/>
                    <a:pt x="25025" y="0"/>
                  </a:cubicBezTo>
                  <a:cubicBezTo>
                    <a:pt x="38846" y="0"/>
                    <a:pt x="50050" y="11204"/>
                    <a:pt x="50050" y="25025"/>
                  </a:cubicBezTo>
                  <a:close/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" name="Forma Livre: Forma 15">
              <a:extLst>
                <a:ext uri="{FF2B5EF4-FFF2-40B4-BE49-F238E27FC236}">
                  <a16:creationId xmlns:a16="http://schemas.microsoft.com/office/drawing/2014/main" id="{44BDB2EF-91C0-3A0E-1A4B-AED2DD89CEFB}"/>
                </a:ext>
              </a:extLst>
            </p:cNvPr>
            <p:cNvSpPr/>
            <p:nvPr/>
          </p:nvSpPr>
          <p:spPr>
            <a:xfrm>
              <a:off x="6636174" y="5995985"/>
              <a:ext cx="196761" cy="130054"/>
            </a:xfrm>
            <a:custGeom>
              <a:avLst/>
              <a:gdLst>
                <a:gd name="connsiteX0" fmla="*/ 196762 w 196761"/>
                <a:gd name="connsiteY0" fmla="*/ 130054 h 130054"/>
                <a:gd name="connsiteX1" fmla="*/ 196762 w 196761"/>
                <a:gd name="connsiteY1" fmla="*/ 64915 h 130054"/>
                <a:gd name="connsiteX2" fmla="*/ 54980 w 196761"/>
                <a:gd name="connsiteY2" fmla="*/ 64915 h 130054"/>
                <a:gd name="connsiteX3" fmla="*/ 36006 w 196761"/>
                <a:gd name="connsiteY3" fmla="*/ 11952 h 130054"/>
                <a:gd name="connsiteX4" fmla="*/ 0 w 196761"/>
                <a:gd name="connsiteY4" fmla="*/ 0 h 130054"/>
                <a:gd name="connsiteX5" fmla="*/ 0 w 196761"/>
                <a:gd name="connsiteY5" fmla="*/ 27639 h 130054"/>
                <a:gd name="connsiteX6" fmla="*/ 28013 w 196761"/>
                <a:gd name="connsiteY6" fmla="*/ 46837 h 130054"/>
                <a:gd name="connsiteX7" fmla="*/ 28013 w 196761"/>
                <a:gd name="connsiteY7" fmla="*/ 112051 h 130054"/>
                <a:gd name="connsiteX8" fmla="*/ 46016 w 196761"/>
                <a:gd name="connsiteY8" fmla="*/ 130054 h 130054"/>
                <a:gd name="connsiteX9" fmla="*/ 196762 w 196761"/>
                <a:gd name="connsiteY9" fmla="*/ 130054 h 130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6761" h="130054">
                  <a:moveTo>
                    <a:pt x="196762" y="130054"/>
                  </a:moveTo>
                  <a:lnTo>
                    <a:pt x="196762" y="64915"/>
                  </a:lnTo>
                  <a:lnTo>
                    <a:pt x="54980" y="64915"/>
                  </a:lnTo>
                  <a:lnTo>
                    <a:pt x="36006" y="11952"/>
                  </a:lnTo>
                  <a:lnTo>
                    <a:pt x="0" y="0"/>
                  </a:lnTo>
                  <a:lnTo>
                    <a:pt x="0" y="27639"/>
                  </a:lnTo>
                  <a:lnTo>
                    <a:pt x="28013" y="46837"/>
                  </a:lnTo>
                  <a:lnTo>
                    <a:pt x="28013" y="112051"/>
                  </a:lnTo>
                  <a:cubicBezTo>
                    <a:pt x="28013" y="121986"/>
                    <a:pt x="36080" y="130054"/>
                    <a:pt x="46016" y="130054"/>
                  </a:cubicBezTo>
                  <a:lnTo>
                    <a:pt x="196762" y="130054"/>
                  </a:lnTo>
                  <a:close/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7" name="Forma Livre: Forma 16">
              <a:extLst>
                <a:ext uri="{FF2B5EF4-FFF2-40B4-BE49-F238E27FC236}">
                  <a16:creationId xmlns:a16="http://schemas.microsoft.com/office/drawing/2014/main" id="{40D02FC5-7C56-8E46-9F87-2BC162B9CD73}"/>
                </a:ext>
              </a:extLst>
            </p:cNvPr>
            <p:cNvSpPr/>
            <p:nvPr/>
          </p:nvSpPr>
          <p:spPr>
            <a:xfrm>
              <a:off x="6742921" y="6032962"/>
              <a:ext cx="51095" cy="26444"/>
            </a:xfrm>
            <a:custGeom>
              <a:avLst/>
              <a:gdLst>
                <a:gd name="connsiteX0" fmla="*/ 51096 w 51095"/>
                <a:gd name="connsiteY0" fmla="*/ 26444 h 26444"/>
                <a:gd name="connsiteX1" fmla="*/ 44671 w 51095"/>
                <a:gd name="connsiteY1" fmla="*/ 9114 h 26444"/>
                <a:gd name="connsiteX2" fmla="*/ 40488 w 51095"/>
                <a:gd name="connsiteY2" fmla="*/ 6425 h 26444"/>
                <a:gd name="connsiteX3" fmla="*/ 34437 w 51095"/>
                <a:gd name="connsiteY3" fmla="*/ 2465 h 26444"/>
                <a:gd name="connsiteX4" fmla="*/ 30627 w 51095"/>
                <a:gd name="connsiteY4" fmla="*/ 0 h 26444"/>
                <a:gd name="connsiteX5" fmla="*/ 13521 w 51095"/>
                <a:gd name="connsiteY5" fmla="*/ 9338 h 26444"/>
                <a:gd name="connsiteX6" fmla="*/ 0 w 51095"/>
                <a:gd name="connsiteY6" fmla="*/ 26444 h 26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095" h="26444">
                  <a:moveTo>
                    <a:pt x="51096" y="26444"/>
                  </a:moveTo>
                  <a:lnTo>
                    <a:pt x="44671" y="9114"/>
                  </a:lnTo>
                  <a:lnTo>
                    <a:pt x="40488" y="6425"/>
                  </a:lnTo>
                  <a:lnTo>
                    <a:pt x="34437" y="2465"/>
                  </a:lnTo>
                  <a:lnTo>
                    <a:pt x="30627" y="0"/>
                  </a:lnTo>
                  <a:lnTo>
                    <a:pt x="13521" y="9338"/>
                  </a:lnTo>
                  <a:lnTo>
                    <a:pt x="0" y="26444"/>
                  </a:lnTo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8" name="Forma Livre: Forma 17">
              <a:extLst>
                <a:ext uri="{FF2B5EF4-FFF2-40B4-BE49-F238E27FC236}">
                  <a16:creationId xmlns:a16="http://schemas.microsoft.com/office/drawing/2014/main" id="{5FD33F26-E701-A505-E52C-F4F3510F8D74}"/>
                </a:ext>
              </a:extLst>
            </p:cNvPr>
            <p:cNvSpPr/>
            <p:nvPr/>
          </p:nvSpPr>
          <p:spPr>
            <a:xfrm>
              <a:off x="6691153" y="6013615"/>
              <a:ext cx="65288" cy="47360"/>
            </a:xfrm>
            <a:custGeom>
              <a:avLst/>
              <a:gdLst>
                <a:gd name="connsiteX0" fmla="*/ 65289 w 65288"/>
                <a:gd name="connsiteY0" fmla="*/ 28685 h 47360"/>
                <a:gd name="connsiteX1" fmla="*/ 55428 w 65288"/>
                <a:gd name="connsiteY1" fmla="*/ 9487 h 47360"/>
                <a:gd name="connsiteX2" fmla="*/ 40637 w 65288"/>
                <a:gd name="connsiteY2" fmla="*/ 0 h 47360"/>
                <a:gd name="connsiteX3" fmla="*/ 13446 w 65288"/>
                <a:gd name="connsiteY3" fmla="*/ 8516 h 47360"/>
                <a:gd name="connsiteX4" fmla="*/ 0 w 65288"/>
                <a:gd name="connsiteY4" fmla="*/ 47360 h 47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288" h="47360">
                  <a:moveTo>
                    <a:pt x="65289" y="28685"/>
                  </a:moveTo>
                  <a:lnTo>
                    <a:pt x="55428" y="9487"/>
                  </a:lnTo>
                  <a:lnTo>
                    <a:pt x="40637" y="0"/>
                  </a:lnTo>
                  <a:lnTo>
                    <a:pt x="13446" y="8516"/>
                  </a:lnTo>
                  <a:lnTo>
                    <a:pt x="0" y="47360"/>
                  </a:lnTo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" name="Forma Livre: Forma 18">
              <a:extLst>
                <a:ext uri="{FF2B5EF4-FFF2-40B4-BE49-F238E27FC236}">
                  <a16:creationId xmlns:a16="http://schemas.microsoft.com/office/drawing/2014/main" id="{1EE30F9B-45BF-A6A2-A2C3-862D681FA1A4}"/>
                </a:ext>
              </a:extLst>
            </p:cNvPr>
            <p:cNvSpPr/>
            <p:nvPr/>
          </p:nvSpPr>
          <p:spPr>
            <a:xfrm>
              <a:off x="6783035" y="6027210"/>
              <a:ext cx="54008" cy="32196"/>
            </a:xfrm>
            <a:custGeom>
              <a:avLst/>
              <a:gdLst>
                <a:gd name="connsiteX0" fmla="*/ 48107 w 54008"/>
                <a:gd name="connsiteY0" fmla="*/ 32196 h 32196"/>
                <a:gd name="connsiteX1" fmla="*/ 54009 w 54008"/>
                <a:gd name="connsiteY1" fmla="*/ 14641 h 32196"/>
                <a:gd name="connsiteX2" fmla="*/ 41683 w 54008"/>
                <a:gd name="connsiteY2" fmla="*/ 0 h 32196"/>
                <a:gd name="connsiteX3" fmla="*/ 31823 w 54008"/>
                <a:gd name="connsiteY3" fmla="*/ 3063 h 32196"/>
                <a:gd name="connsiteX4" fmla="*/ 23307 w 54008"/>
                <a:gd name="connsiteY4" fmla="*/ 5752 h 32196"/>
                <a:gd name="connsiteX5" fmla="*/ 9338 w 54008"/>
                <a:gd name="connsiteY5" fmla="*/ 2540 h 32196"/>
                <a:gd name="connsiteX6" fmla="*/ 0 w 54008"/>
                <a:gd name="connsiteY6" fmla="*/ 11877 h 32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008" h="32196">
                  <a:moveTo>
                    <a:pt x="48107" y="32196"/>
                  </a:moveTo>
                  <a:lnTo>
                    <a:pt x="54009" y="14641"/>
                  </a:lnTo>
                  <a:lnTo>
                    <a:pt x="41683" y="0"/>
                  </a:lnTo>
                  <a:lnTo>
                    <a:pt x="31823" y="3063"/>
                  </a:lnTo>
                  <a:lnTo>
                    <a:pt x="23307" y="5752"/>
                  </a:lnTo>
                  <a:lnTo>
                    <a:pt x="9338" y="2540"/>
                  </a:lnTo>
                  <a:lnTo>
                    <a:pt x="0" y="11877"/>
                  </a:lnTo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" name="Forma Livre: Forma 19">
              <a:extLst>
                <a:ext uri="{FF2B5EF4-FFF2-40B4-BE49-F238E27FC236}">
                  <a16:creationId xmlns:a16="http://schemas.microsoft.com/office/drawing/2014/main" id="{BFEFF727-8A94-1978-E7DF-08FDED173F41}"/>
                </a:ext>
              </a:extLst>
            </p:cNvPr>
            <p:cNvSpPr/>
            <p:nvPr/>
          </p:nvSpPr>
          <p:spPr>
            <a:xfrm>
              <a:off x="6741800" y="6003007"/>
              <a:ext cx="75522" cy="26518"/>
            </a:xfrm>
            <a:custGeom>
              <a:avLst/>
              <a:gdLst>
                <a:gd name="connsiteX0" fmla="*/ 0 w 75522"/>
                <a:gd name="connsiteY0" fmla="*/ 17032 h 26518"/>
                <a:gd name="connsiteX1" fmla="*/ 16136 w 75522"/>
                <a:gd name="connsiteY1" fmla="*/ 6574 h 26518"/>
                <a:gd name="connsiteX2" fmla="*/ 32122 w 75522"/>
                <a:gd name="connsiteY2" fmla="*/ 6574 h 26518"/>
                <a:gd name="connsiteX3" fmla="*/ 35558 w 75522"/>
                <a:gd name="connsiteY3" fmla="*/ 12550 h 26518"/>
                <a:gd name="connsiteX4" fmla="*/ 49228 w 75522"/>
                <a:gd name="connsiteY4" fmla="*/ 0 h 26518"/>
                <a:gd name="connsiteX5" fmla="*/ 58715 w 75522"/>
                <a:gd name="connsiteY5" fmla="*/ 971 h 26518"/>
                <a:gd name="connsiteX6" fmla="*/ 75523 w 75522"/>
                <a:gd name="connsiteY6" fmla="*/ 26519 h 26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5522" h="26518">
                  <a:moveTo>
                    <a:pt x="0" y="17032"/>
                  </a:moveTo>
                  <a:lnTo>
                    <a:pt x="16136" y="6574"/>
                  </a:lnTo>
                  <a:lnTo>
                    <a:pt x="32122" y="6574"/>
                  </a:lnTo>
                  <a:lnTo>
                    <a:pt x="35558" y="12550"/>
                  </a:lnTo>
                  <a:lnTo>
                    <a:pt x="49228" y="0"/>
                  </a:lnTo>
                  <a:lnTo>
                    <a:pt x="58715" y="971"/>
                  </a:lnTo>
                  <a:lnTo>
                    <a:pt x="75523" y="26519"/>
                  </a:lnTo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1" name="Forma Livre: Forma 20">
              <a:extLst>
                <a:ext uri="{FF2B5EF4-FFF2-40B4-BE49-F238E27FC236}">
                  <a16:creationId xmlns:a16="http://schemas.microsoft.com/office/drawing/2014/main" id="{24354BBA-D51B-4E88-0A18-7BBFE2DA3866}"/>
                </a:ext>
              </a:extLst>
            </p:cNvPr>
            <p:cNvSpPr/>
            <p:nvPr/>
          </p:nvSpPr>
          <p:spPr>
            <a:xfrm>
              <a:off x="6773549" y="6015557"/>
              <a:ext cx="3809" cy="17405"/>
            </a:xfrm>
            <a:custGeom>
              <a:avLst/>
              <a:gdLst>
                <a:gd name="connsiteX0" fmla="*/ 3810 w 3809"/>
                <a:gd name="connsiteY0" fmla="*/ 0 h 17405"/>
                <a:gd name="connsiteX1" fmla="*/ 0 w 3809"/>
                <a:gd name="connsiteY1" fmla="*/ 17405 h 17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09" h="17405">
                  <a:moveTo>
                    <a:pt x="3810" y="0"/>
                  </a:moveTo>
                  <a:lnTo>
                    <a:pt x="0" y="17405"/>
                  </a:lnTo>
                </a:path>
              </a:pathLst>
            </a:custGeom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24" name="Gráfico 3">
            <a:extLst>
              <a:ext uri="{FF2B5EF4-FFF2-40B4-BE49-F238E27FC236}">
                <a16:creationId xmlns:a16="http://schemas.microsoft.com/office/drawing/2014/main" id="{F91F2678-90A9-A0E6-52A5-EFCF84A4B003}"/>
              </a:ext>
            </a:extLst>
          </p:cNvPr>
          <p:cNvGrpSpPr/>
          <p:nvPr/>
        </p:nvGrpSpPr>
        <p:grpSpPr>
          <a:xfrm>
            <a:off x="7121879" y="5972977"/>
            <a:ext cx="295143" cy="255775"/>
            <a:chOff x="7121879" y="5972977"/>
            <a:chExt cx="295143" cy="255775"/>
          </a:xfrm>
          <a:noFill/>
        </p:grpSpPr>
        <p:sp>
          <p:nvSpPr>
            <p:cNvPr id="25" name="Forma Livre: Forma 24">
              <a:extLst>
                <a:ext uri="{FF2B5EF4-FFF2-40B4-BE49-F238E27FC236}">
                  <a16:creationId xmlns:a16="http://schemas.microsoft.com/office/drawing/2014/main" id="{C3F7AD66-ECD5-4F5B-A5BA-AADBE7C8D684}"/>
                </a:ext>
              </a:extLst>
            </p:cNvPr>
            <p:cNvSpPr/>
            <p:nvPr/>
          </p:nvSpPr>
          <p:spPr>
            <a:xfrm>
              <a:off x="7121879" y="6169665"/>
              <a:ext cx="29506" cy="59013"/>
            </a:xfrm>
            <a:custGeom>
              <a:avLst/>
              <a:gdLst>
                <a:gd name="connsiteX0" fmla="*/ 29507 w 29506"/>
                <a:gd name="connsiteY0" fmla="*/ 0 h 59013"/>
                <a:gd name="connsiteX1" fmla="*/ 0 w 29506"/>
                <a:gd name="connsiteY1" fmla="*/ 29506 h 59013"/>
                <a:gd name="connsiteX2" fmla="*/ 29507 w 29506"/>
                <a:gd name="connsiteY2" fmla="*/ 59013 h 59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506" h="59013">
                  <a:moveTo>
                    <a:pt x="29507" y="0"/>
                  </a:moveTo>
                  <a:cubicBezTo>
                    <a:pt x="13222" y="0"/>
                    <a:pt x="0" y="13222"/>
                    <a:pt x="0" y="29506"/>
                  </a:cubicBezTo>
                  <a:cubicBezTo>
                    <a:pt x="0" y="45792"/>
                    <a:pt x="13222" y="59013"/>
                    <a:pt x="29507" y="59013"/>
                  </a:cubicBezTo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6" name="Forma Livre: Forma 25">
              <a:extLst>
                <a:ext uri="{FF2B5EF4-FFF2-40B4-BE49-F238E27FC236}">
                  <a16:creationId xmlns:a16="http://schemas.microsoft.com/office/drawing/2014/main" id="{3954B8A9-2A42-5A2D-97B8-8CEE586381F9}"/>
                </a:ext>
              </a:extLst>
            </p:cNvPr>
            <p:cNvSpPr/>
            <p:nvPr/>
          </p:nvSpPr>
          <p:spPr>
            <a:xfrm>
              <a:off x="7121879" y="6140158"/>
              <a:ext cx="177041" cy="7470"/>
            </a:xfrm>
            <a:custGeom>
              <a:avLst/>
              <a:gdLst>
                <a:gd name="connsiteX0" fmla="*/ 0 w 177041"/>
                <a:gd name="connsiteY0" fmla="*/ 0 h 7470"/>
                <a:gd name="connsiteX1" fmla="*/ 177041 w 177041"/>
                <a:gd name="connsiteY1" fmla="*/ 0 h 7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7041" h="7470">
                  <a:moveTo>
                    <a:pt x="0" y="0"/>
                  </a:moveTo>
                  <a:lnTo>
                    <a:pt x="177041" y="0"/>
                  </a:lnTo>
                </a:path>
              </a:pathLst>
            </a:custGeom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7" name="Forma Livre: Forma 26">
              <a:extLst>
                <a:ext uri="{FF2B5EF4-FFF2-40B4-BE49-F238E27FC236}">
                  <a16:creationId xmlns:a16="http://schemas.microsoft.com/office/drawing/2014/main" id="{0FBD15B9-1678-557D-98F7-228F705CC4E2}"/>
                </a:ext>
              </a:extLst>
            </p:cNvPr>
            <p:cNvSpPr/>
            <p:nvPr/>
          </p:nvSpPr>
          <p:spPr>
            <a:xfrm>
              <a:off x="7298920" y="6091005"/>
              <a:ext cx="7470" cy="49153"/>
            </a:xfrm>
            <a:custGeom>
              <a:avLst/>
              <a:gdLst>
                <a:gd name="connsiteX0" fmla="*/ 0 w 7470"/>
                <a:gd name="connsiteY0" fmla="*/ 0 h 49153"/>
                <a:gd name="connsiteX1" fmla="*/ 0 w 7470"/>
                <a:gd name="connsiteY1" fmla="*/ 49153 h 49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70" h="49153">
                  <a:moveTo>
                    <a:pt x="0" y="0"/>
                  </a:moveTo>
                  <a:lnTo>
                    <a:pt x="0" y="49153"/>
                  </a:lnTo>
                </a:path>
              </a:pathLst>
            </a:custGeom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8" name="Forma Livre: Forma 27">
              <a:extLst>
                <a:ext uri="{FF2B5EF4-FFF2-40B4-BE49-F238E27FC236}">
                  <a16:creationId xmlns:a16="http://schemas.microsoft.com/office/drawing/2014/main" id="{92BA30C2-28BC-8E17-7DA2-7645BCA162D4}"/>
                </a:ext>
              </a:extLst>
            </p:cNvPr>
            <p:cNvSpPr/>
            <p:nvPr/>
          </p:nvSpPr>
          <p:spPr>
            <a:xfrm>
              <a:off x="7180893" y="6140158"/>
              <a:ext cx="7470" cy="29506"/>
            </a:xfrm>
            <a:custGeom>
              <a:avLst/>
              <a:gdLst>
                <a:gd name="connsiteX0" fmla="*/ 0 w 7470"/>
                <a:gd name="connsiteY0" fmla="*/ 0 h 29506"/>
                <a:gd name="connsiteX1" fmla="*/ 0 w 7470"/>
                <a:gd name="connsiteY1" fmla="*/ 29507 h 29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70" h="29506">
                  <a:moveTo>
                    <a:pt x="0" y="0"/>
                  </a:moveTo>
                  <a:lnTo>
                    <a:pt x="0" y="29507"/>
                  </a:lnTo>
                </a:path>
              </a:pathLst>
            </a:custGeom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9" name="Forma Livre: Forma 28">
              <a:extLst>
                <a:ext uri="{FF2B5EF4-FFF2-40B4-BE49-F238E27FC236}">
                  <a16:creationId xmlns:a16="http://schemas.microsoft.com/office/drawing/2014/main" id="{965852E6-BFC6-FC03-CC6D-47AD6BBE7698}"/>
                </a:ext>
              </a:extLst>
            </p:cNvPr>
            <p:cNvSpPr/>
            <p:nvPr/>
          </p:nvSpPr>
          <p:spPr>
            <a:xfrm>
              <a:off x="7259627" y="6140158"/>
              <a:ext cx="7470" cy="29506"/>
            </a:xfrm>
            <a:custGeom>
              <a:avLst/>
              <a:gdLst>
                <a:gd name="connsiteX0" fmla="*/ 0 w 7470"/>
                <a:gd name="connsiteY0" fmla="*/ 0 h 29506"/>
                <a:gd name="connsiteX1" fmla="*/ 0 w 7470"/>
                <a:gd name="connsiteY1" fmla="*/ 29507 h 29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70" h="29506">
                  <a:moveTo>
                    <a:pt x="0" y="0"/>
                  </a:moveTo>
                  <a:lnTo>
                    <a:pt x="0" y="29507"/>
                  </a:lnTo>
                </a:path>
              </a:pathLst>
            </a:custGeom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0" name="Forma Livre: Forma 29">
              <a:extLst>
                <a:ext uri="{FF2B5EF4-FFF2-40B4-BE49-F238E27FC236}">
                  <a16:creationId xmlns:a16="http://schemas.microsoft.com/office/drawing/2014/main" id="{C0CC5194-836D-2A43-713C-37E4C86E6B15}"/>
                </a:ext>
              </a:extLst>
            </p:cNvPr>
            <p:cNvSpPr/>
            <p:nvPr/>
          </p:nvSpPr>
          <p:spPr>
            <a:xfrm>
              <a:off x="7121879" y="6071358"/>
              <a:ext cx="7470" cy="68799"/>
            </a:xfrm>
            <a:custGeom>
              <a:avLst/>
              <a:gdLst>
                <a:gd name="connsiteX0" fmla="*/ 0 w 7470"/>
                <a:gd name="connsiteY0" fmla="*/ 0 h 68799"/>
                <a:gd name="connsiteX1" fmla="*/ 0 w 7470"/>
                <a:gd name="connsiteY1" fmla="*/ 68800 h 68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70" h="68799">
                  <a:moveTo>
                    <a:pt x="0" y="0"/>
                  </a:moveTo>
                  <a:lnTo>
                    <a:pt x="0" y="68800"/>
                  </a:lnTo>
                </a:path>
              </a:pathLst>
            </a:custGeom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1" name="Forma Livre: Forma 30">
              <a:extLst>
                <a:ext uri="{FF2B5EF4-FFF2-40B4-BE49-F238E27FC236}">
                  <a16:creationId xmlns:a16="http://schemas.microsoft.com/office/drawing/2014/main" id="{D6B6763C-5495-37A9-3A0C-8B156F4B02E1}"/>
                </a:ext>
              </a:extLst>
            </p:cNvPr>
            <p:cNvSpPr/>
            <p:nvPr/>
          </p:nvSpPr>
          <p:spPr>
            <a:xfrm>
              <a:off x="7121879" y="6071358"/>
              <a:ext cx="78734" cy="7470"/>
            </a:xfrm>
            <a:custGeom>
              <a:avLst/>
              <a:gdLst>
                <a:gd name="connsiteX0" fmla="*/ 78735 w 78734"/>
                <a:gd name="connsiteY0" fmla="*/ 0 h 7470"/>
                <a:gd name="connsiteX1" fmla="*/ 0 w 78734"/>
                <a:gd name="connsiteY1" fmla="*/ 0 h 7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8734" h="7470">
                  <a:moveTo>
                    <a:pt x="78735" y="0"/>
                  </a:moveTo>
                  <a:lnTo>
                    <a:pt x="0" y="0"/>
                  </a:lnTo>
                </a:path>
              </a:pathLst>
            </a:custGeom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2" name="Forma Livre: Forma 31">
              <a:extLst>
                <a:ext uri="{FF2B5EF4-FFF2-40B4-BE49-F238E27FC236}">
                  <a16:creationId xmlns:a16="http://schemas.microsoft.com/office/drawing/2014/main" id="{05642BC4-ABDD-E976-CE0F-2AD0881F8BE2}"/>
                </a:ext>
              </a:extLst>
            </p:cNvPr>
            <p:cNvSpPr/>
            <p:nvPr/>
          </p:nvSpPr>
          <p:spPr>
            <a:xfrm>
              <a:off x="7200614" y="6012345"/>
              <a:ext cx="7470" cy="59013"/>
            </a:xfrm>
            <a:custGeom>
              <a:avLst/>
              <a:gdLst>
                <a:gd name="connsiteX0" fmla="*/ 0 w 7470"/>
                <a:gd name="connsiteY0" fmla="*/ 0 h 59013"/>
                <a:gd name="connsiteX1" fmla="*/ 0 w 7470"/>
                <a:gd name="connsiteY1" fmla="*/ 59014 h 59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70" h="59013">
                  <a:moveTo>
                    <a:pt x="0" y="0"/>
                  </a:moveTo>
                  <a:lnTo>
                    <a:pt x="0" y="59014"/>
                  </a:lnTo>
                </a:path>
              </a:pathLst>
            </a:custGeom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3" name="Forma Livre: Forma 32">
              <a:extLst>
                <a:ext uri="{FF2B5EF4-FFF2-40B4-BE49-F238E27FC236}">
                  <a16:creationId xmlns:a16="http://schemas.microsoft.com/office/drawing/2014/main" id="{0F580CD0-DC5E-B5F1-83D1-F6F76F0663EA}"/>
                </a:ext>
              </a:extLst>
            </p:cNvPr>
            <p:cNvSpPr/>
            <p:nvPr/>
          </p:nvSpPr>
          <p:spPr>
            <a:xfrm>
              <a:off x="7239906" y="6012345"/>
              <a:ext cx="7470" cy="59013"/>
            </a:xfrm>
            <a:custGeom>
              <a:avLst/>
              <a:gdLst>
                <a:gd name="connsiteX0" fmla="*/ 0 w 7470"/>
                <a:gd name="connsiteY0" fmla="*/ 59014 h 59013"/>
                <a:gd name="connsiteX1" fmla="*/ 0 w 7470"/>
                <a:gd name="connsiteY1" fmla="*/ 0 h 59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70" h="59013">
                  <a:moveTo>
                    <a:pt x="0" y="59014"/>
                  </a:moveTo>
                  <a:lnTo>
                    <a:pt x="0" y="0"/>
                  </a:lnTo>
                </a:path>
              </a:pathLst>
            </a:custGeom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4" name="Forma Livre: Forma 33">
              <a:extLst>
                <a:ext uri="{FF2B5EF4-FFF2-40B4-BE49-F238E27FC236}">
                  <a16:creationId xmlns:a16="http://schemas.microsoft.com/office/drawing/2014/main" id="{C4C18F20-1361-0F61-79E0-D880891CF527}"/>
                </a:ext>
              </a:extLst>
            </p:cNvPr>
            <p:cNvSpPr/>
            <p:nvPr/>
          </p:nvSpPr>
          <p:spPr>
            <a:xfrm>
              <a:off x="7239906" y="6071358"/>
              <a:ext cx="19645" cy="19646"/>
            </a:xfrm>
            <a:custGeom>
              <a:avLst/>
              <a:gdLst>
                <a:gd name="connsiteX0" fmla="*/ 0 w 19645"/>
                <a:gd name="connsiteY0" fmla="*/ 0 h 19646"/>
                <a:gd name="connsiteX1" fmla="*/ 19646 w 19645"/>
                <a:gd name="connsiteY1" fmla="*/ 19646 h 19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645" h="19646">
                  <a:moveTo>
                    <a:pt x="0" y="0"/>
                  </a:moveTo>
                  <a:cubicBezTo>
                    <a:pt x="0" y="10906"/>
                    <a:pt x="8815" y="19646"/>
                    <a:pt x="19646" y="19646"/>
                  </a:cubicBezTo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5" name="Forma Livre: Forma 34">
              <a:extLst>
                <a:ext uri="{FF2B5EF4-FFF2-40B4-BE49-F238E27FC236}">
                  <a16:creationId xmlns:a16="http://schemas.microsoft.com/office/drawing/2014/main" id="{591B9C7C-4C3C-C261-6198-200648B03119}"/>
                </a:ext>
              </a:extLst>
            </p:cNvPr>
            <p:cNvSpPr/>
            <p:nvPr/>
          </p:nvSpPr>
          <p:spPr>
            <a:xfrm>
              <a:off x="7259627" y="6091005"/>
              <a:ext cx="39292" cy="7470"/>
            </a:xfrm>
            <a:custGeom>
              <a:avLst/>
              <a:gdLst>
                <a:gd name="connsiteX0" fmla="*/ 0 w 39292"/>
                <a:gd name="connsiteY0" fmla="*/ 0 h 7470"/>
                <a:gd name="connsiteX1" fmla="*/ 39293 w 39292"/>
                <a:gd name="connsiteY1" fmla="*/ 0 h 7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292" h="7470">
                  <a:moveTo>
                    <a:pt x="0" y="0"/>
                  </a:moveTo>
                  <a:lnTo>
                    <a:pt x="39293" y="0"/>
                  </a:lnTo>
                </a:path>
              </a:pathLst>
            </a:custGeom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6" name="Forma Livre: Forma 35">
              <a:extLst>
                <a:ext uri="{FF2B5EF4-FFF2-40B4-BE49-F238E27FC236}">
                  <a16:creationId xmlns:a16="http://schemas.microsoft.com/office/drawing/2014/main" id="{80AD566C-AFB8-77E0-10A8-91615743C1A9}"/>
                </a:ext>
              </a:extLst>
            </p:cNvPr>
            <p:cNvSpPr/>
            <p:nvPr/>
          </p:nvSpPr>
          <p:spPr>
            <a:xfrm>
              <a:off x="7289134" y="6169665"/>
              <a:ext cx="29506" cy="59013"/>
            </a:xfrm>
            <a:custGeom>
              <a:avLst/>
              <a:gdLst>
                <a:gd name="connsiteX0" fmla="*/ 0 w 29506"/>
                <a:gd name="connsiteY0" fmla="*/ 59013 h 59013"/>
                <a:gd name="connsiteX1" fmla="*/ 29507 w 29506"/>
                <a:gd name="connsiteY1" fmla="*/ 29506 h 59013"/>
                <a:gd name="connsiteX2" fmla="*/ 0 w 29506"/>
                <a:gd name="connsiteY2" fmla="*/ 0 h 59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506" h="59013">
                  <a:moveTo>
                    <a:pt x="0" y="59013"/>
                  </a:moveTo>
                  <a:cubicBezTo>
                    <a:pt x="16285" y="59013"/>
                    <a:pt x="29507" y="45792"/>
                    <a:pt x="29507" y="29506"/>
                  </a:cubicBezTo>
                  <a:cubicBezTo>
                    <a:pt x="29507" y="13222"/>
                    <a:pt x="16285" y="0"/>
                    <a:pt x="0" y="0"/>
                  </a:cubicBezTo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7" name="Forma Livre: Forma 36">
              <a:extLst>
                <a:ext uri="{FF2B5EF4-FFF2-40B4-BE49-F238E27FC236}">
                  <a16:creationId xmlns:a16="http://schemas.microsoft.com/office/drawing/2014/main" id="{4D51C843-749B-70BC-8A8E-7F1EA3C18415}"/>
                </a:ext>
              </a:extLst>
            </p:cNvPr>
            <p:cNvSpPr/>
            <p:nvPr/>
          </p:nvSpPr>
          <p:spPr>
            <a:xfrm>
              <a:off x="7151386" y="6169665"/>
              <a:ext cx="137748" cy="7470"/>
            </a:xfrm>
            <a:custGeom>
              <a:avLst/>
              <a:gdLst>
                <a:gd name="connsiteX0" fmla="*/ 0 w 137748"/>
                <a:gd name="connsiteY0" fmla="*/ 0 h 7470"/>
                <a:gd name="connsiteX1" fmla="*/ 137748 w 137748"/>
                <a:gd name="connsiteY1" fmla="*/ 0 h 7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748" h="7470">
                  <a:moveTo>
                    <a:pt x="0" y="0"/>
                  </a:moveTo>
                  <a:lnTo>
                    <a:pt x="137748" y="0"/>
                  </a:lnTo>
                </a:path>
              </a:pathLst>
            </a:custGeom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8" name="Forma Livre: Forma 37">
              <a:extLst>
                <a:ext uri="{FF2B5EF4-FFF2-40B4-BE49-F238E27FC236}">
                  <a16:creationId xmlns:a16="http://schemas.microsoft.com/office/drawing/2014/main" id="{F7254951-962B-4086-11FD-078D93179D92}"/>
                </a:ext>
              </a:extLst>
            </p:cNvPr>
            <p:cNvSpPr/>
            <p:nvPr/>
          </p:nvSpPr>
          <p:spPr>
            <a:xfrm>
              <a:off x="7151386" y="6228678"/>
              <a:ext cx="137748" cy="7470"/>
            </a:xfrm>
            <a:custGeom>
              <a:avLst/>
              <a:gdLst>
                <a:gd name="connsiteX0" fmla="*/ 137748 w 137748"/>
                <a:gd name="connsiteY0" fmla="*/ 0 h 7470"/>
                <a:gd name="connsiteX1" fmla="*/ 0 w 137748"/>
                <a:gd name="connsiteY1" fmla="*/ 0 h 7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748" h="7470">
                  <a:moveTo>
                    <a:pt x="137748" y="0"/>
                  </a:moveTo>
                  <a:lnTo>
                    <a:pt x="0" y="0"/>
                  </a:lnTo>
                </a:path>
              </a:pathLst>
            </a:custGeom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9" name="Forma Livre: Forma 38">
              <a:extLst>
                <a:ext uri="{FF2B5EF4-FFF2-40B4-BE49-F238E27FC236}">
                  <a16:creationId xmlns:a16="http://schemas.microsoft.com/office/drawing/2014/main" id="{549420E2-1125-B625-A62B-65979A50BA57}"/>
                </a:ext>
              </a:extLst>
            </p:cNvPr>
            <p:cNvSpPr/>
            <p:nvPr/>
          </p:nvSpPr>
          <p:spPr>
            <a:xfrm>
              <a:off x="7200614" y="6012345"/>
              <a:ext cx="59013" cy="7470"/>
            </a:xfrm>
            <a:custGeom>
              <a:avLst/>
              <a:gdLst>
                <a:gd name="connsiteX0" fmla="*/ 0 w 59013"/>
                <a:gd name="connsiteY0" fmla="*/ 0 h 7470"/>
                <a:gd name="connsiteX1" fmla="*/ 59014 w 59013"/>
                <a:gd name="connsiteY1" fmla="*/ 0 h 7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9013" h="7470">
                  <a:moveTo>
                    <a:pt x="0" y="0"/>
                  </a:moveTo>
                  <a:lnTo>
                    <a:pt x="59014" y="0"/>
                  </a:lnTo>
                </a:path>
              </a:pathLst>
            </a:custGeom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0" name="Forma Livre: Forma 39">
              <a:extLst>
                <a:ext uri="{FF2B5EF4-FFF2-40B4-BE49-F238E27FC236}">
                  <a16:creationId xmlns:a16="http://schemas.microsoft.com/office/drawing/2014/main" id="{4A06C50C-7C85-5B40-1D69-2D9B647BCBB9}"/>
                </a:ext>
              </a:extLst>
            </p:cNvPr>
            <p:cNvSpPr/>
            <p:nvPr/>
          </p:nvSpPr>
          <p:spPr>
            <a:xfrm>
              <a:off x="7259552" y="6012345"/>
              <a:ext cx="39367" cy="78659"/>
            </a:xfrm>
            <a:custGeom>
              <a:avLst/>
              <a:gdLst>
                <a:gd name="connsiteX0" fmla="*/ 39368 w 39367"/>
                <a:gd name="connsiteY0" fmla="*/ 78660 h 78659"/>
                <a:gd name="connsiteX1" fmla="*/ 0 w 39367"/>
                <a:gd name="connsiteY1" fmla="*/ 0 h 78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67" h="78659">
                  <a:moveTo>
                    <a:pt x="39368" y="78660"/>
                  </a:moveTo>
                  <a:cubicBezTo>
                    <a:pt x="39368" y="35184"/>
                    <a:pt x="21738" y="0"/>
                    <a:pt x="0" y="0"/>
                  </a:cubicBezTo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1" name="Forma Livre: Forma 40">
              <a:extLst>
                <a:ext uri="{FF2B5EF4-FFF2-40B4-BE49-F238E27FC236}">
                  <a16:creationId xmlns:a16="http://schemas.microsoft.com/office/drawing/2014/main" id="{62A85BC7-7D85-DF1F-C2AE-3E9CA14E5489}"/>
                </a:ext>
              </a:extLst>
            </p:cNvPr>
            <p:cNvSpPr/>
            <p:nvPr/>
          </p:nvSpPr>
          <p:spPr>
            <a:xfrm>
              <a:off x="7200614" y="5972977"/>
              <a:ext cx="29506" cy="29506"/>
            </a:xfrm>
            <a:custGeom>
              <a:avLst/>
              <a:gdLst>
                <a:gd name="connsiteX0" fmla="*/ 0 w 29506"/>
                <a:gd name="connsiteY0" fmla="*/ 29507 h 29506"/>
                <a:gd name="connsiteX1" fmla="*/ 29507 w 29506"/>
                <a:gd name="connsiteY1" fmla="*/ 0 h 29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506" h="29506">
                  <a:moveTo>
                    <a:pt x="0" y="29507"/>
                  </a:moveTo>
                  <a:cubicBezTo>
                    <a:pt x="0" y="13222"/>
                    <a:pt x="13222" y="0"/>
                    <a:pt x="29507" y="0"/>
                  </a:cubicBezTo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88" name="Forma Livre: Forma 187">
              <a:extLst>
                <a:ext uri="{FF2B5EF4-FFF2-40B4-BE49-F238E27FC236}">
                  <a16:creationId xmlns:a16="http://schemas.microsoft.com/office/drawing/2014/main" id="{E8990F16-A360-900E-5514-359F309480AA}"/>
                </a:ext>
              </a:extLst>
            </p:cNvPr>
            <p:cNvSpPr/>
            <p:nvPr/>
          </p:nvSpPr>
          <p:spPr>
            <a:xfrm>
              <a:off x="7397301" y="5992624"/>
              <a:ext cx="19646" cy="39292"/>
            </a:xfrm>
            <a:custGeom>
              <a:avLst/>
              <a:gdLst>
                <a:gd name="connsiteX0" fmla="*/ 0 w 19646"/>
                <a:gd name="connsiteY0" fmla="*/ 0 h 39292"/>
                <a:gd name="connsiteX1" fmla="*/ 19646 w 19646"/>
                <a:gd name="connsiteY1" fmla="*/ 19646 h 39292"/>
                <a:gd name="connsiteX2" fmla="*/ 0 w 19646"/>
                <a:gd name="connsiteY2" fmla="*/ 39293 h 39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646" h="39292">
                  <a:moveTo>
                    <a:pt x="0" y="0"/>
                  </a:moveTo>
                  <a:cubicBezTo>
                    <a:pt x="9861" y="1120"/>
                    <a:pt x="19646" y="8815"/>
                    <a:pt x="19646" y="19646"/>
                  </a:cubicBezTo>
                  <a:cubicBezTo>
                    <a:pt x="19646" y="30478"/>
                    <a:pt x="10832" y="39293"/>
                    <a:pt x="0" y="39293"/>
                  </a:cubicBezTo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89" name="Forma Livre: Forma 188">
              <a:extLst>
                <a:ext uri="{FF2B5EF4-FFF2-40B4-BE49-F238E27FC236}">
                  <a16:creationId xmlns:a16="http://schemas.microsoft.com/office/drawing/2014/main" id="{71C7999F-A0E3-3813-752D-0A2A1112A74E}"/>
                </a:ext>
              </a:extLst>
            </p:cNvPr>
            <p:cNvSpPr/>
            <p:nvPr/>
          </p:nvSpPr>
          <p:spPr>
            <a:xfrm>
              <a:off x="7230120" y="5972977"/>
              <a:ext cx="167180" cy="19646"/>
            </a:xfrm>
            <a:custGeom>
              <a:avLst/>
              <a:gdLst>
                <a:gd name="connsiteX0" fmla="*/ 0 w 167180"/>
                <a:gd name="connsiteY0" fmla="*/ 0 h 19646"/>
                <a:gd name="connsiteX1" fmla="*/ 167180 w 167180"/>
                <a:gd name="connsiteY1" fmla="*/ 19646 h 19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7180" h="19646">
                  <a:moveTo>
                    <a:pt x="0" y="0"/>
                  </a:moveTo>
                  <a:lnTo>
                    <a:pt x="167180" y="19646"/>
                  </a:lnTo>
                </a:path>
              </a:pathLst>
            </a:custGeom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0" name="Forma Livre: Forma 189">
              <a:extLst>
                <a:ext uri="{FF2B5EF4-FFF2-40B4-BE49-F238E27FC236}">
                  <a16:creationId xmlns:a16="http://schemas.microsoft.com/office/drawing/2014/main" id="{8936C2BC-F85B-5D7D-02D9-D8245B2AB593}"/>
                </a:ext>
              </a:extLst>
            </p:cNvPr>
            <p:cNvSpPr/>
            <p:nvPr/>
          </p:nvSpPr>
          <p:spPr>
            <a:xfrm>
              <a:off x="7200614" y="6002484"/>
              <a:ext cx="7470" cy="9860"/>
            </a:xfrm>
            <a:custGeom>
              <a:avLst/>
              <a:gdLst>
                <a:gd name="connsiteX0" fmla="*/ 0 w 7470"/>
                <a:gd name="connsiteY0" fmla="*/ 0 h 9860"/>
                <a:gd name="connsiteX1" fmla="*/ 0 w 7470"/>
                <a:gd name="connsiteY1" fmla="*/ 9861 h 9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70" h="9860">
                  <a:moveTo>
                    <a:pt x="0" y="0"/>
                  </a:moveTo>
                  <a:lnTo>
                    <a:pt x="0" y="9861"/>
                  </a:lnTo>
                </a:path>
              </a:pathLst>
            </a:custGeom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1" name="Forma Livre: Forma 190">
              <a:extLst>
                <a:ext uri="{FF2B5EF4-FFF2-40B4-BE49-F238E27FC236}">
                  <a16:creationId xmlns:a16="http://schemas.microsoft.com/office/drawing/2014/main" id="{33CFE723-4DC5-2F9E-FB00-0A177E1A9688}"/>
                </a:ext>
              </a:extLst>
            </p:cNvPr>
            <p:cNvSpPr/>
            <p:nvPr/>
          </p:nvSpPr>
          <p:spPr>
            <a:xfrm>
              <a:off x="7285623" y="6031991"/>
              <a:ext cx="111677" cy="7470"/>
            </a:xfrm>
            <a:custGeom>
              <a:avLst/>
              <a:gdLst>
                <a:gd name="connsiteX0" fmla="*/ 111678 w 111677"/>
                <a:gd name="connsiteY0" fmla="*/ 0 h 7470"/>
                <a:gd name="connsiteX1" fmla="*/ 0 w 111677"/>
                <a:gd name="connsiteY1" fmla="*/ 0 h 7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1677" h="7470">
                  <a:moveTo>
                    <a:pt x="111678" y="0"/>
                  </a:moveTo>
                  <a:lnTo>
                    <a:pt x="0" y="0"/>
                  </a:lnTo>
                </a:path>
              </a:pathLst>
            </a:custGeom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2" name="Forma Livre: Forma 191">
              <a:extLst>
                <a:ext uri="{FF2B5EF4-FFF2-40B4-BE49-F238E27FC236}">
                  <a16:creationId xmlns:a16="http://schemas.microsoft.com/office/drawing/2014/main" id="{7770F236-DC91-27D1-234B-411ABD16CCEB}"/>
                </a:ext>
              </a:extLst>
            </p:cNvPr>
            <p:cNvSpPr/>
            <p:nvPr/>
          </p:nvSpPr>
          <p:spPr>
            <a:xfrm>
              <a:off x="7348148" y="6228678"/>
              <a:ext cx="29506" cy="7470"/>
            </a:xfrm>
            <a:custGeom>
              <a:avLst/>
              <a:gdLst>
                <a:gd name="connsiteX0" fmla="*/ 29507 w 29506"/>
                <a:gd name="connsiteY0" fmla="*/ 0 h 7470"/>
                <a:gd name="connsiteX1" fmla="*/ 0 w 29506"/>
                <a:gd name="connsiteY1" fmla="*/ 0 h 7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506" h="7470">
                  <a:moveTo>
                    <a:pt x="29507" y="0"/>
                  </a:moveTo>
                  <a:lnTo>
                    <a:pt x="0" y="0"/>
                  </a:lnTo>
                </a:path>
              </a:pathLst>
            </a:custGeom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3" name="Forma Livre: Forma 192">
              <a:extLst>
                <a:ext uri="{FF2B5EF4-FFF2-40B4-BE49-F238E27FC236}">
                  <a16:creationId xmlns:a16="http://schemas.microsoft.com/office/drawing/2014/main" id="{2962FABF-C782-A05F-C6C0-44D181D75083}"/>
                </a:ext>
              </a:extLst>
            </p:cNvPr>
            <p:cNvSpPr/>
            <p:nvPr/>
          </p:nvSpPr>
          <p:spPr>
            <a:xfrm>
              <a:off x="7407162" y="6012345"/>
              <a:ext cx="9785" cy="150970"/>
            </a:xfrm>
            <a:custGeom>
              <a:avLst/>
              <a:gdLst>
                <a:gd name="connsiteX0" fmla="*/ 9786 w 9785"/>
                <a:gd name="connsiteY0" fmla="*/ 0 h 150970"/>
                <a:gd name="connsiteX1" fmla="*/ 0 w 9785"/>
                <a:gd name="connsiteY1" fmla="*/ 150970 h 150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785" h="150970">
                  <a:moveTo>
                    <a:pt x="9786" y="0"/>
                  </a:moveTo>
                  <a:lnTo>
                    <a:pt x="0" y="150970"/>
                  </a:lnTo>
                </a:path>
              </a:pathLst>
            </a:custGeom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4" name="Forma Livre: Forma 193">
              <a:extLst>
                <a:ext uri="{FF2B5EF4-FFF2-40B4-BE49-F238E27FC236}">
                  <a16:creationId xmlns:a16="http://schemas.microsoft.com/office/drawing/2014/main" id="{C600EE68-7A9D-EB94-812F-38AC7683E208}"/>
                </a:ext>
              </a:extLst>
            </p:cNvPr>
            <p:cNvSpPr/>
            <p:nvPr/>
          </p:nvSpPr>
          <p:spPr>
            <a:xfrm>
              <a:off x="7377655" y="6031991"/>
              <a:ext cx="7470" cy="119222"/>
            </a:xfrm>
            <a:custGeom>
              <a:avLst/>
              <a:gdLst>
                <a:gd name="connsiteX0" fmla="*/ 0 w 7470"/>
                <a:gd name="connsiteY0" fmla="*/ 0 h 119222"/>
                <a:gd name="connsiteX1" fmla="*/ 0 w 7470"/>
                <a:gd name="connsiteY1" fmla="*/ 119223 h 119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70" h="119222">
                  <a:moveTo>
                    <a:pt x="0" y="0"/>
                  </a:moveTo>
                  <a:lnTo>
                    <a:pt x="0" y="119223"/>
                  </a:lnTo>
                </a:path>
              </a:pathLst>
            </a:custGeom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5" name="Forma Livre: Forma 194">
              <a:extLst>
                <a:ext uri="{FF2B5EF4-FFF2-40B4-BE49-F238E27FC236}">
                  <a16:creationId xmlns:a16="http://schemas.microsoft.com/office/drawing/2014/main" id="{862975F3-8301-EB71-A74F-2F0EAE51AC84}"/>
                </a:ext>
              </a:extLst>
            </p:cNvPr>
            <p:cNvSpPr/>
            <p:nvPr/>
          </p:nvSpPr>
          <p:spPr>
            <a:xfrm>
              <a:off x="7348148" y="6151214"/>
              <a:ext cx="29506" cy="77464"/>
            </a:xfrm>
            <a:custGeom>
              <a:avLst/>
              <a:gdLst>
                <a:gd name="connsiteX0" fmla="*/ 0 w 29506"/>
                <a:gd name="connsiteY0" fmla="*/ 77465 h 77464"/>
                <a:gd name="connsiteX1" fmla="*/ 29507 w 29506"/>
                <a:gd name="connsiteY1" fmla="*/ 0 h 77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506" h="77464">
                  <a:moveTo>
                    <a:pt x="0" y="77465"/>
                  </a:moveTo>
                  <a:lnTo>
                    <a:pt x="29507" y="0"/>
                  </a:lnTo>
                </a:path>
              </a:pathLst>
            </a:custGeom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6" name="Forma Livre: Forma 195">
              <a:extLst>
                <a:ext uri="{FF2B5EF4-FFF2-40B4-BE49-F238E27FC236}">
                  <a16:creationId xmlns:a16="http://schemas.microsoft.com/office/drawing/2014/main" id="{5EF66827-8886-F876-7A2E-E79D71D40863}"/>
                </a:ext>
              </a:extLst>
            </p:cNvPr>
            <p:cNvSpPr/>
            <p:nvPr/>
          </p:nvSpPr>
          <p:spPr>
            <a:xfrm>
              <a:off x="7377655" y="6150019"/>
              <a:ext cx="39367" cy="78734"/>
            </a:xfrm>
            <a:custGeom>
              <a:avLst/>
              <a:gdLst>
                <a:gd name="connsiteX0" fmla="*/ 0 w 39367"/>
                <a:gd name="connsiteY0" fmla="*/ 0 h 78734"/>
                <a:gd name="connsiteX1" fmla="*/ 39367 w 39367"/>
                <a:gd name="connsiteY1" fmla="*/ 39367 h 78734"/>
                <a:gd name="connsiteX2" fmla="*/ 0 w 39367"/>
                <a:gd name="connsiteY2" fmla="*/ 78735 h 7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367" h="78734">
                  <a:moveTo>
                    <a:pt x="0" y="0"/>
                  </a:moveTo>
                  <a:cubicBezTo>
                    <a:pt x="21738" y="0"/>
                    <a:pt x="39367" y="17629"/>
                    <a:pt x="39367" y="39367"/>
                  </a:cubicBezTo>
                  <a:cubicBezTo>
                    <a:pt x="39367" y="61105"/>
                    <a:pt x="21738" y="78735"/>
                    <a:pt x="0" y="78735"/>
                  </a:cubicBezTo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7" name="Forma Livre: Forma 196">
              <a:extLst>
                <a:ext uri="{FF2B5EF4-FFF2-40B4-BE49-F238E27FC236}">
                  <a16:creationId xmlns:a16="http://schemas.microsoft.com/office/drawing/2014/main" id="{B79082B8-CB33-FE4F-051A-DE7CEA03CD1C}"/>
                </a:ext>
              </a:extLst>
            </p:cNvPr>
            <p:cNvSpPr/>
            <p:nvPr/>
          </p:nvSpPr>
          <p:spPr>
            <a:xfrm>
              <a:off x="7151311" y="6199172"/>
              <a:ext cx="224" cy="7470"/>
            </a:xfrm>
            <a:custGeom>
              <a:avLst/>
              <a:gdLst>
                <a:gd name="connsiteX0" fmla="*/ 0 w 224"/>
                <a:gd name="connsiteY0" fmla="*/ 0 h 7470"/>
                <a:gd name="connsiteX1" fmla="*/ 224 w 224"/>
                <a:gd name="connsiteY1" fmla="*/ 0 h 7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4" h="7470">
                  <a:moveTo>
                    <a:pt x="0" y="0"/>
                  </a:moveTo>
                  <a:lnTo>
                    <a:pt x="224" y="0"/>
                  </a:lnTo>
                </a:path>
              </a:pathLst>
            </a:custGeom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8" name="Forma Livre: Forma 197">
              <a:extLst>
                <a:ext uri="{FF2B5EF4-FFF2-40B4-BE49-F238E27FC236}">
                  <a16:creationId xmlns:a16="http://schemas.microsoft.com/office/drawing/2014/main" id="{F3A10639-12EE-3249-EE6E-BAF1208C8F3C}"/>
                </a:ext>
              </a:extLst>
            </p:cNvPr>
            <p:cNvSpPr/>
            <p:nvPr/>
          </p:nvSpPr>
          <p:spPr>
            <a:xfrm>
              <a:off x="7288985" y="6199172"/>
              <a:ext cx="224" cy="7470"/>
            </a:xfrm>
            <a:custGeom>
              <a:avLst/>
              <a:gdLst>
                <a:gd name="connsiteX0" fmla="*/ 0 w 224"/>
                <a:gd name="connsiteY0" fmla="*/ 0 h 7470"/>
                <a:gd name="connsiteX1" fmla="*/ 224 w 224"/>
                <a:gd name="connsiteY1" fmla="*/ 0 h 7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4" h="7470">
                  <a:moveTo>
                    <a:pt x="0" y="0"/>
                  </a:moveTo>
                  <a:lnTo>
                    <a:pt x="224" y="0"/>
                  </a:lnTo>
                </a:path>
              </a:pathLst>
            </a:custGeom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9" name="Forma Livre: Forma 198">
              <a:extLst>
                <a:ext uri="{FF2B5EF4-FFF2-40B4-BE49-F238E27FC236}">
                  <a16:creationId xmlns:a16="http://schemas.microsoft.com/office/drawing/2014/main" id="{58B586F0-FA3E-776D-ACA3-AC2625A63499}"/>
                </a:ext>
              </a:extLst>
            </p:cNvPr>
            <p:cNvSpPr/>
            <p:nvPr/>
          </p:nvSpPr>
          <p:spPr>
            <a:xfrm>
              <a:off x="7189184" y="6199172"/>
              <a:ext cx="62151" cy="7470"/>
            </a:xfrm>
            <a:custGeom>
              <a:avLst/>
              <a:gdLst>
                <a:gd name="connsiteX0" fmla="*/ 0 w 62151"/>
                <a:gd name="connsiteY0" fmla="*/ 0 h 7470"/>
                <a:gd name="connsiteX1" fmla="*/ 62151 w 62151"/>
                <a:gd name="connsiteY1" fmla="*/ 0 h 7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2151" h="7470">
                  <a:moveTo>
                    <a:pt x="0" y="0"/>
                  </a:moveTo>
                  <a:lnTo>
                    <a:pt x="62151" y="0"/>
                  </a:lnTo>
                </a:path>
              </a:pathLst>
            </a:custGeom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200" name="Forma Livre: Forma 199">
            <a:extLst>
              <a:ext uri="{FF2B5EF4-FFF2-40B4-BE49-F238E27FC236}">
                <a16:creationId xmlns:a16="http://schemas.microsoft.com/office/drawing/2014/main" id="{40E13A4A-2DB8-FA81-7F70-3C61E5696FA5}"/>
              </a:ext>
            </a:extLst>
          </p:cNvPr>
          <p:cNvSpPr/>
          <p:nvPr/>
        </p:nvSpPr>
        <p:spPr>
          <a:xfrm>
            <a:off x="944562" y="1583926"/>
            <a:ext cx="332344" cy="185183"/>
          </a:xfrm>
          <a:custGeom>
            <a:avLst/>
            <a:gdLst>
              <a:gd name="connsiteX0" fmla="*/ 133042 w 332344"/>
              <a:gd name="connsiteY0" fmla="*/ 60508 h 185183"/>
              <a:gd name="connsiteX1" fmla="*/ 185333 w 332344"/>
              <a:gd name="connsiteY1" fmla="*/ 0 h 185183"/>
              <a:gd name="connsiteX2" fmla="*/ 332344 w 332344"/>
              <a:gd name="connsiteY2" fmla="*/ 185184 h 185183"/>
              <a:gd name="connsiteX3" fmla="*/ 0 w 332344"/>
              <a:gd name="connsiteY3" fmla="*/ 185184 h 185183"/>
              <a:gd name="connsiteX4" fmla="*/ 84039 w 332344"/>
              <a:gd name="connsiteY4" fmla="*/ 82843 h 185183"/>
              <a:gd name="connsiteX5" fmla="*/ 165985 w 332344"/>
              <a:gd name="connsiteY5" fmla="*/ 185184 h 185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2344" h="185183">
                <a:moveTo>
                  <a:pt x="133042" y="60508"/>
                </a:moveTo>
                <a:lnTo>
                  <a:pt x="185333" y="0"/>
                </a:lnTo>
                <a:lnTo>
                  <a:pt x="332344" y="185184"/>
                </a:lnTo>
                <a:lnTo>
                  <a:pt x="0" y="185184"/>
                </a:lnTo>
                <a:lnTo>
                  <a:pt x="84039" y="82843"/>
                </a:lnTo>
                <a:lnTo>
                  <a:pt x="165985" y="185184"/>
                </a:lnTo>
              </a:path>
            </a:pathLst>
          </a:custGeom>
          <a:noFill/>
          <a:ln w="12699" cap="rnd">
            <a:solidFill>
              <a:srgbClr val="210456"/>
            </a:solidFill>
            <a:prstDash val="solid"/>
            <a:round/>
          </a:ln>
        </p:spPr>
        <p:txBody>
          <a:bodyPr rtlCol="0" anchor="ctr"/>
          <a:lstStyle/>
          <a:p>
            <a:endParaRPr lang="pt-BR"/>
          </a:p>
        </p:txBody>
      </p:sp>
      <p:grpSp>
        <p:nvGrpSpPr>
          <p:cNvPr id="201" name="Gráfico 3">
            <a:extLst>
              <a:ext uri="{FF2B5EF4-FFF2-40B4-BE49-F238E27FC236}">
                <a16:creationId xmlns:a16="http://schemas.microsoft.com/office/drawing/2014/main" id="{EC939EFB-A074-4467-7181-E19B8E4D7DE0}"/>
              </a:ext>
            </a:extLst>
          </p:cNvPr>
          <p:cNvGrpSpPr/>
          <p:nvPr/>
        </p:nvGrpSpPr>
        <p:grpSpPr>
          <a:xfrm>
            <a:off x="2082182" y="1540749"/>
            <a:ext cx="271537" cy="271537"/>
            <a:chOff x="2082182" y="1540749"/>
            <a:chExt cx="271537" cy="271537"/>
          </a:xfrm>
          <a:noFill/>
        </p:grpSpPr>
        <p:grpSp>
          <p:nvGrpSpPr>
            <p:cNvPr id="202" name="Gráfico 3">
              <a:extLst>
                <a:ext uri="{FF2B5EF4-FFF2-40B4-BE49-F238E27FC236}">
                  <a16:creationId xmlns:a16="http://schemas.microsoft.com/office/drawing/2014/main" id="{9F359066-7EB1-3B43-7E35-7105DCFAA587}"/>
                </a:ext>
              </a:extLst>
            </p:cNvPr>
            <p:cNvGrpSpPr/>
            <p:nvPr/>
          </p:nvGrpSpPr>
          <p:grpSpPr>
            <a:xfrm>
              <a:off x="2145230" y="1540749"/>
              <a:ext cx="145442" cy="164864"/>
              <a:chOff x="2145230" y="1540749"/>
              <a:chExt cx="145442" cy="164864"/>
            </a:xfrm>
            <a:noFill/>
          </p:grpSpPr>
          <p:sp>
            <p:nvSpPr>
              <p:cNvPr id="203" name="Forma Livre: Forma 202">
                <a:extLst>
                  <a:ext uri="{FF2B5EF4-FFF2-40B4-BE49-F238E27FC236}">
                    <a16:creationId xmlns:a16="http://schemas.microsoft.com/office/drawing/2014/main" id="{8F22E543-6D92-E789-2135-56D43E662A8B}"/>
                  </a:ext>
                </a:extLst>
              </p:cNvPr>
              <p:cNvSpPr/>
              <p:nvPr/>
            </p:nvSpPr>
            <p:spPr>
              <a:xfrm>
                <a:off x="2145230" y="1618288"/>
                <a:ext cx="145442" cy="14566"/>
              </a:xfrm>
              <a:custGeom>
                <a:avLst/>
                <a:gdLst>
                  <a:gd name="connsiteX0" fmla="*/ 145443 w 145442"/>
                  <a:gd name="connsiteY0" fmla="*/ 0 h 14566"/>
                  <a:gd name="connsiteX1" fmla="*/ 145443 w 145442"/>
                  <a:gd name="connsiteY1" fmla="*/ 1868 h 14566"/>
                  <a:gd name="connsiteX2" fmla="*/ 138869 w 145442"/>
                  <a:gd name="connsiteY2" fmla="*/ 13222 h 14566"/>
                  <a:gd name="connsiteX3" fmla="*/ 138869 w 145442"/>
                  <a:gd name="connsiteY3" fmla="*/ 13222 h 14566"/>
                  <a:gd name="connsiteX4" fmla="*/ 133565 w 145442"/>
                  <a:gd name="connsiteY4" fmla="*/ 14567 h 14566"/>
                  <a:gd name="connsiteX5" fmla="*/ 11877 w 145442"/>
                  <a:gd name="connsiteY5" fmla="*/ 14567 h 14566"/>
                  <a:gd name="connsiteX6" fmla="*/ 6574 w 145442"/>
                  <a:gd name="connsiteY6" fmla="*/ 13222 h 14566"/>
                  <a:gd name="connsiteX7" fmla="*/ 6574 w 145442"/>
                  <a:gd name="connsiteY7" fmla="*/ 13222 h 14566"/>
                  <a:gd name="connsiteX8" fmla="*/ 0 w 145442"/>
                  <a:gd name="connsiteY8" fmla="*/ 1868 h 14566"/>
                  <a:gd name="connsiteX9" fmla="*/ 0 w 145442"/>
                  <a:gd name="connsiteY9" fmla="*/ 0 h 14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5442" h="14566">
                    <a:moveTo>
                      <a:pt x="145443" y="0"/>
                    </a:moveTo>
                    <a:lnTo>
                      <a:pt x="145443" y="1868"/>
                    </a:lnTo>
                    <a:cubicBezTo>
                      <a:pt x="145443" y="6648"/>
                      <a:pt x="142903" y="11056"/>
                      <a:pt x="138869" y="13222"/>
                    </a:cubicBezTo>
                    <a:lnTo>
                      <a:pt x="138869" y="13222"/>
                    </a:lnTo>
                    <a:cubicBezTo>
                      <a:pt x="137226" y="14118"/>
                      <a:pt x="135358" y="14567"/>
                      <a:pt x="133565" y="14567"/>
                    </a:cubicBezTo>
                    <a:lnTo>
                      <a:pt x="11877" y="14567"/>
                    </a:lnTo>
                    <a:cubicBezTo>
                      <a:pt x="10010" y="14567"/>
                      <a:pt x="8217" y="14118"/>
                      <a:pt x="6574" y="13222"/>
                    </a:cubicBezTo>
                    <a:lnTo>
                      <a:pt x="6574" y="13222"/>
                    </a:lnTo>
                    <a:cubicBezTo>
                      <a:pt x="2540" y="11056"/>
                      <a:pt x="0" y="6648"/>
                      <a:pt x="0" y="1868"/>
                    </a:cubicBezTo>
                    <a:lnTo>
                      <a:pt x="0" y="0"/>
                    </a:lnTo>
                  </a:path>
                </a:pathLst>
              </a:custGeom>
              <a:noFill/>
              <a:ln w="12699" cap="rnd">
                <a:solidFill>
                  <a:srgbClr val="21045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04" name="Forma Livre: Forma 203">
                <a:extLst>
                  <a:ext uri="{FF2B5EF4-FFF2-40B4-BE49-F238E27FC236}">
                    <a16:creationId xmlns:a16="http://schemas.microsoft.com/office/drawing/2014/main" id="{B253D335-8817-D1C2-08F7-2889BBC99BAA}"/>
                  </a:ext>
                </a:extLst>
              </p:cNvPr>
              <p:cNvSpPr/>
              <p:nvPr/>
            </p:nvSpPr>
            <p:spPr>
              <a:xfrm>
                <a:off x="2258999" y="1562337"/>
                <a:ext cx="19571" cy="46239"/>
              </a:xfrm>
              <a:custGeom>
                <a:avLst/>
                <a:gdLst>
                  <a:gd name="connsiteX0" fmla="*/ 0 w 19571"/>
                  <a:gd name="connsiteY0" fmla="*/ 0 h 46239"/>
                  <a:gd name="connsiteX1" fmla="*/ 19572 w 19571"/>
                  <a:gd name="connsiteY1" fmla="*/ 46240 h 46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71" h="46239">
                    <a:moveTo>
                      <a:pt x="0" y="0"/>
                    </a:moveTo>
                    <a:cubicBezTo>
                      <a:pt x="11952" y="11504"/>
                      <a:pt x="19422" y="27938"/>
                      <a:pt x="19572" y="46240"/>
                    </a:cubicBezTo>
                  </a:path>
                </a:pathLst>
              </a:custGeom>
              <a:noFill/>
              <a:ln w="12699" cap="rnd">
                <a:solidFill>
                  <a:srgbClr val="21045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05" name="Forma Livre: Forma 204">
                <a:extLst>
                  <a:ext uri="{FF2B5EF4-FFF2-40B4-BE49-F238E27FC236}">
                    <a16:creationId xmlns:a16="http://schemas.microsoft.com/office/drawing/2014/main" id="{EF94E5C2-6B64-D8B0-896A-FCC431CEF21F}"/>
                  </a:ext>
                </a:extLst>
              </p:cNvPr>
              <p:cNvSpPr/>
              <p:nvPr/>
            </p:nvSpPr>
            <p:spPr>
              <a:xfrm>
                <a:off x="2157331" y="1562337"/>
                <a:ext cx="19571" cy="46613"/>
              </a:xfrm>
              <a:custGeom>
                <a:avLst/>
                <a:gdLst>
                  <a:gd name="connsiteX0" fmla="*/ 0 w 19571"/>
                  <a:gd name="connsiteY0" fmla="*/ 46613 h 46613"/>
                  <a:gd name="connsiteX1" fmla="*/ 19572 w 19571"/>
                  <a:gd name="connsiteY1" fmla="*/ 0 h 46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71" h="46613">
                    <a:moveTo>
                      <a:pt x="0" y="46613"/>
                    </a:moveTo>
                    <a:cubicBezTo>
                      <a:pt x="0" y="28162"/>
                      <a:pt x="7545" y="11579"/>
                      <a:pt x="19572" y="0"/>
                    </a:cubicBezTo>
                  </a:path>
                </a:pathLst>
              </a:custGeom>
              <a:noFill/>
              <a:ln w="12699" cap="rnd">
                <a:solidFill>
                  <a:srgbClr val="21045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06" name="Forma Livre: Forma 205">
                <a:extLst>
                  <a:ext uri="{FF2B5EF4-FFF2-40B4-BE49-F238E27FC236}">
                    <a16:creationId xmlns:a16="http://schemas.microsoft.com/office/drawing/2014/main" id="{81C147E6-2F1D-195A-114E-9779C3860D1A}"/>
                  </a:ext>
                </a:extLst>
              </p:cNvPr>
              <p:cNvSpPr/>
              <p:nvPr/>
            </p:nvSpPr>
            <p:spPr>
              <a:xfrm>
                <a:off x="2167565" y="1632855"/>
                <a:ext cx="100696" cy="72758"/>
              </a:xfrm>
              <a:custGeom>
                <a:avLst/>
                <a:gdLst>
                  <a:gd name="connsiteX0" fmla="*/ 100697 w 100696"/>
                  <a:gd name="connsiteY0" fmla="*/ 0 h 72758"/>
                  <a:gd name="connsiteX1" fmla="*/ 99427 w 100696"/>
                  <a:gd name="connsiteY1" fmla="*/ 29432 h 72758"/>
                  <a:gd name="connsiteX2" fmla="*/ 50348 w 100696"/>
                  <a:gd name="connsiteY2" fmla="*/ 72759 h 72758"/>
                  <a:gd name="connsiteX3" fmla="*/ 1270 w 100696"/>
                  <a:gd name="connsiteY3" fmla="*/ 29432 h 72758"/>
                  <a:gd name="connsiteX4" fmla="*/ 0 w 100696"/>
                  <a:gd name="connsiteY4" fmla="*/ 0 h 72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696" h="72758">
                    <a:moveTo>
                      <a:pt x="100697" y="0"/>
                    </a:moveTo>
                    <a:lnTo>
                      <a:pt x="99427" y="29432"/>
                    </a:lnTo>
                    <a:cubicBezTo>
                      <a:pt x="96289" y="54158"/>
                      <a:pt x="75298" y="72759"/>
                      <a:pt x="50348" y="72759"/>
                    </a:cubicBezTo>
                    <a:cubicBezTo>
                      <a:pt x="25398" y="72759"/>
                      <a:pt x="4407" y="54158"/>
                      <a:pt x="1270" y="29432"/>
                    </a:cubicBezTo>
                    <a:lnTo>
                      <a:pt x="0" y="0"/>
                    </a:lnTo>
                  </a:path>
                </a:pathLst>
              </a:custGeom>
              <a:noFill/>
              <a:ln w="12699" cap="rnd">
                <a:solidFill>
                  <a:srgbClr val="21045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07" name="Forma Livre: Forma 206">
                <a:extLst>
                  <a:ext uri="{FF2B5EF4-FFF2-40B4-BE49-F238E27FC236}">
                    <a16:creationId xmlns:a16="http://schemas.microsoft.com/office/drawing/2014/main" id="{0681CF1B-9DEB-F4F9-3538-541ADC86153F}"/>
                  </a:ext>
                </a:extLst>
              </p:cNvPr>
              <p:cNvSpPr/>
              <p:nvPr/>
            </p:nvSpPr>
            <p:spPr>
              <a:xfrm>
                <a:off x="2193711" y="1540749"/>
                <a:ext cx="48406" cy="33914"/>
              </a:xfrm>
              <a:custGeom>
                <a:avLst/>
                <a:gdLst>
                  <a:gd name="connsiteX0" fmla="*/ 0 w 48406"/>
                  <a:gd name="connsiteY0" fmla="*/ 33914 h 33914"/>
                  <a:gd name="connsiteX1" fmla="*/ 0 w 48406"/>
                  <a:gd name="connsiteY1" fmla="*/ 11653 h 33914"/>
                  <a:gd name="connsiteX2" fmla="*/ 7171 w 48406"/>
                  <a:gd name="connsiteY2" fmla="*/ 2241 h 33914"/>
                  <a:gd name="connsiteX3" fmla="*/ 24203 w 48406"/>
                  <a:gd name="connsiteY3" fmla="*/ 0 h 33914"/>
                  <a:gd name="connsiteX4" fmla="*/ 41235 w 48406"/>
                  <a:gd name="connsiteY4" fmla="*/ 2241 h 33914"/>
                  <a:gd name="connsiteX5" fmla="*/ 48406 w 48406"/>
                  <a:gd name="connsiteY5" fmla="*/ 11653 h 33914"/>
                  <a:gd name="connsiteX6" fmla="*/ 48406 w 48406"/>
                  <a:gd name="connsiteY6" fmla="*/ 33914 h 33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8406" h="33914">
                    <a:moveTo>
                      <a:pt x="0" y="33914"/>
                    </a:moveTo>
                    <a:lnTo>
                      <a:pt x="0" y="11653"/>
                    </a:lnTo>
                    <a:cubicBezTo>
                      <a:pt x="0" y="7246"/>
                      <a:pt x="2913" y="3436"/>
                      <a:pt x="7171" y="2241"/>
                    </a:cubicBezTo>
                    <a:cubicBezTo>
                      <a:pt x="11354" y="1046"/>
                      <a:pt x="17256" y="0"/>
                      <a:pt x="24203" y="0"/>
                    </a:cubicBezTo>
                    <a:cubicBezTo>
                      <a:pt x="31150" y="0"/>
                      <a:pt x="37052" y="1121"/>
                      <a:pt x="41235" y="2241"/>
                    </a:cubicBezTo>
                    <a:cubicBezTo>
                      <a:pt x="45493" y="3436"/>
                      <a:pt x="48406" y="7246"/>
                      <a:pt x="48406" y="11653"/>
                    </a:cubicBezTo>
                    <a:lnTo>
                      <a:pt x="48406" y="33914"/>
                    </a:lnTo>
                  </a:path>
                </a:pathLst>
              </a:custGeom>
              <a:noFill/>
              <a:ln w="12699" cap="rnd">
                <a:solidFill>
                  <a:srgbClr val="21045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sp>
          <p:nvSpPr>
            <p:cNvPr id="208" name="Forma Livre: Forma 207">
              <a:extLst>
                <a:ext uri="{FF2B5EF4-FFF2-40B4-BE49-F238E27FC236}">
                  <a16:creationId xmlns:a16="http://schemas.microsoft.com/office/drawing/2014/main" id="{AA95BC29-EB66-C02E-5489-0CF991277933}"/>
                </a:ext>
              </a:extLst>
            </p:cNvPr>
            <p:cNvSpPr/>
            <p:nvPr/>
          </p:nvSpPr>
          <p:spPr>
            <a:xfrm>
              <a:off x="2256758" y="1686938"/>
              <a:ext cx="96961" cy="125348"/>
            </a:xfrm>
            <a:custGeom>
              <a:avLst/>
              <a:gdLst>
                <a:gd name="connsiteX0" fmla="*/ 96962 w 96961"/>
                <a:gd name="connsiteY0" fmla="*/ 125348 h 125348"/>
                <a:gd name="connsiteX1" fmla="*/ 72684 w 96961"/>
                <a:gd name="connsiteY1" fmla="*/ 72012 h 125348"/>
                <a:gd name="connsiteX2" fmla="*/ 6350 w 96961"/>
                <a:gd name="connsiteY2" fmla="*/ 45343 h 125348"/>
                <a:gd name="connsiteX3" fmla="*/ 0 w 96961"/>
                <a:gd name="connsiteY3" fmla="*/ 36230 h 125348"/>
                <a:gd name="connsiteX4" fmla="*/ 0 w 96961"/>
                <a:gd name="connsiteY4" fmla="*/ 0 h 125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1" h="125348">
                  <a:moveTo>
                    <a:pt x="96962" y="125348"/>
                  </a:moveTo>
                  <a:cubicBezTo>
                    <a:pt x="96962" y="125348"/>
                    <a:pt x="96962" y="91434"/>
                    <a:pt x="72684" y="72012"/>
                  </a:cubicBezTo>
                  <a:cubicBezTo>
                    <a:pt x="62375" y="63795"/>
                    <a:pt x="26295" y="52515"/>
                    <a:pt x="6350" y="45343"/>
                  </a:cubicBezTo>
                  <a:cubicBezTo>
                    <a:pt x="2540" y="43924"/>
                    <a:pt x="0" y="40338"/>
                    <a:pt x="0" y="36230"/>
                  </a:cubicBezTo>
                  <a:lnTo>
                    <a:pt x="0" y="0"/>
                  </a:lnTo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9" name="Forma Livre: Forma 208">
              <a:extLst>
                <a:ext uri="{FF2B5EF4-FFF2-40B4-BE49-F238E27FC236}">
                  <a16:creationId xmlns:a16="http://schemas.microsoft.com/office/drawing/2014/main" id="{70B23259-8FB3-68BE-3273-D51C7BC107CA}"/>
                </a:ext>
              </a:extLst>
            </p:cNvPr>
            <p:cNvSpPr/>
            <p:nvPr/>
          </p:nvSpPr>
          <p:spPr>
            <a:xfrm>
              <a:off x="2082182" y="1686938"/>
              <a:ext cx="96961" cy="125348"/>
            </a:xfrm>
            <a:custGeom>
              <a:avLst/>
              <a:gdLst>
                <a:gd name="connsiteX0" fmla="*/ 0 w 96961"/>
                <a:gd name="connsiteY0" fmla="*/ 125348 h 125348"/>
                <a:gd name="connsiteX1" fmla="*/ 24278 w 96961"/>
                <a:gd name="connsiteY1" fmla="*/ 72012 h 125348"/>
                <a:gd name="connsiteX2" fmla="*/ 90612 w 96961"/>
                <a:gd name="connsiteY2" fmla="*/ 45343 h 125348"/>
                <a:gd name="connsiteX3" fmla="*/ 96962 w 96961"/>
                <a:gd name="connsiteY3" fmla="*/ 36230 h 125348"/>
                <a:gd name="connsiteX4" fmla="*/ 96962 w 96961"/>
                <a:gd name="connsiteY4" fmla="*/ 0 h 125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1" h="125348">
                  <a:moveTo>
                    <a:pt x="0" y="125348"/>
                  </a:moveTo>
                  <a:cubicBezTo>
                    <a:pt x="0" y="125348"/>
                    <a:pt x="0" y="91434"/>
                    <a:pt x="24278" y="72012"/>
                  </a:cubicBezTo>
                  <a:cubicBezTo>
                    <a:pt x="34587" y="63795"/>
                    <a:pt x="70667" y="52515"/>
                    <a:pt x="90612" y="45343"/>
                  </a:cubicBezTo>
                  <a:cubicBezTo>
                    <a:pt x="94422" y="43924"/>
                    <a:pt x="96962" y="40338"/>
                    <a:pt x="96962" y="36230"/>
                  </a:cubicBezTo>
                  <a:lnTo>
                    <a:pt x="96962" y="0"/>
                  </a:lnTo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210" name="Gráfico 3">
            <a:extLst>
              <a:ext uri="{FF2B5EF4-FFF2-40B4-BE49-F238E27FC236}">
                <a16:creationId xmlns:a16="http://schemas.microsoft.com/office/drawing/2014/main" id="{AB95E749-5106-4C86-8AB6-4CD3643863F4}"/>
              </a:ext>
            </a:extLst>
          </p:cNvPr>
          <p:cNvGrpSpPr/>
          <p:nvPr/>
        </p:nvGrpSpPr>
        <p:grpSpPr>
          <a:xfrm>
            <a:off x="3762625" y="1548667"/>
            <a:ext cx="243852" cy="255701"/>
            <a:chOff x="3762625" y="1548667"/>
            <a:chExt cx="243852" cy="255701"/>
          </a:xfrm>
          <a:noFill/>
        </p:grpSpPr>
        <p:sp>
          <p:nvSpPr>
            <p:cNvPr id="211" name="Forma Livre: Forma 210">
              <a:extLst>
                <a:ext uri="{FF2B5EF4-FFF2-40B4-BE49-F238E27FC236}">
                  <a16:creationId xmlns:a16="http://schemas.microsoft.com/office/drawing/2014/main" id="{F9CE54C0-8E69-6970-C131-975A9C28840D}"/>
                </a:ext>
              </a:extLst>
            </p:cNvPr>
            <p:cNvSpPr/>
            <p:nvPr/>
          </p:nvSpPr>
          <p:spPr>
            <a:xfrm>
              <a:off x="3838251" y="1636142"/>
              <a:ext cx="168226" cy="168226"/>
            </a:xfrm>
            <a:custGeom>
              <a:avLst/>
              <a:gdLst>
                <a:gd name="connsiteX0" fmla="*/ 164865 w 168226"/>
                <a:gd name="connsiteY0" fmla="*/ 146563 h 168226"/>
                <a:gd name="connsiteX1" fmla="*/ 146563 w 168226"/>
                <a:gd name="connsiteY1" fmla="*/ 164865 h 168226"/>
                <a:gd name="connsiteX2" fmla="*/ 130278 w 168226"/>
                <a:gd name="connsiteY2" fmla="*/ 164865 h 168226"/>
                <a:gd name="connsiteX3" fmla="*/ 0 w 168226"/>
                <a:gd name="connsiteY3" fmla="*/ 34587 h 168226"/>
                <a:gd name="connsiteX4" fmla="*/ 34587 w 168226"/>
                <a:gd name="connsiteY4" fmla="*/ 0 h 168226"/>
                <a:gd name="connsiteX5" fmla="*/ 164865 w 168226"/>
                <a:gd name="connsiteY5" fmla="*/ 130278 h 168226"/>
                <a:gd name="connsiteX6" fmla="*/ 164865 w 168226"/>
                <a:gd name="connsiteY6" fmla="*/ 146563 h 168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226" h="168226">
                  <a:moveTo>
                    <a:pt x="164865" y="146563"/>
                  </a:moveTo>
                  <a:lnTo>
                    <a:pt x="146563" y="164865"/>
                  </a:lnTo>
                  <a:cubicBezTo>
                    <a:pt x="142081" y="169347"/>
                    <a:pt x="134761" y="169347"/>
                    <a:pt x="130278" y="164865"/>
                  </a:cubicBezTo>
                  <a:lnTo>
                    <a:pt x="0" y="34587"/>
                  </a:lnTo>
                  <a:lnTo>
                    <a:pt x="34587" y="0"/>
                  </a:lnTo>
                  <a:lnTo>
                    <a:pt x="164865" y="130278"/>
                  </a:lnTo>
                  <a:cubicBezTo>
                    <a:pt x="169347" y="134760"/>
                    <a:pt x="169347" y="142081"/>
                    <a:pt x="164865" y="146563"/>
                  </a:cubicBezTo>
                  <a:close/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12" name="Forma Livre: Forma 211">
              <a:extLst>
                <a:ext uri="{FF2B5EF4-FFF2-40B4-BE49-F238E27FC236}">
                  <a16:creationId xmlns:a16="http://schemas.microsoft.com/office/drawing/2014/main" id="{9A801D44-9069-B836-D634-FA1A993DB775}"/>
                </a:ext>
              </a:extLst>
            </p:cNvPr>
            <p:cNvSpPr/>
            <p:nvPr/>
          </p:nvSpPr>
          <p:spPr>
            <a:xfrm>
              <a:off x="3785438" y="1583254"/>
              <a:ext cx="41309" cy="41309"/>
            </a:xfrm>
            <a:custGeom>
              <a:avLst/>
              <a:gdLst>
                <a:gd name="connsiteX0" fmla="*/ 41310 w 41309"/>
                <a:gd name="connsiteY0" fmla="*/ 6723 h 41309"/>
                <a:gd name="connsiteX1" fmla="*/ 6723 w 41309"/>
                <a:gd name="connsiteY1" fmla="*/ 41310 h 41309"/>
                <a:gd name="connsiteX2" fmla="*/ 3362 w 41309"/>
                <a:gd name="connsiteY2" fmla="*/ 37948 h 41309"/>
                <a:gd name="connsiteX3" fmla="*/ 3362 w 41309"/>
                <a:gd name="connsiteY3" fmla="*/ 21663 h 41309"/>
                <a:gd name="connsiteX4" fmla="*/ 21663 w 41309"/>
                <a:gd name="connsiteY4" fmla="*/ 3362 h 41309"/>
                <a:gd name="connsiteX5" fmla="*/ 37948 w 41309"/>
                <a:gd name="connsiteY5" fmla="*/ 3362 h 41309"/>
                <a:gd name="connsiteX6" fmla="*/ 41310 w 41309"/>
                <a:gd name="connsiteY6" fmla="*/ 6723 h 41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309" h="41309">
                  <a:moveTo>
                    <a:pt x="41310" y="6723"/>
                  </a:moveTo>
                  <a:lnTo>
                    <a:pt x="6723" y="41310"/>
                  </a:lnTo>
                  <a:lnTo>
                    <a:pt x="3362" y="37948"/>
                  </a:lnTo>
                  <a:cubicBezTo>
                    <a:pt x="-1121" y="33466"/>
                    <a:pt x="-1121" y="26145"/>
                    <a:pt x="3362" y="21663"/>
                  </a:cubicBezTo>
                  <a:lnTo>
                    <a:pt x="21663" y="3362"/>
                  </a:lnTo>
                  <a:cubicBezTo>
                    <a:pt x="26145" y="-1121"/>
                    <a:pt x="33466" y="-1121"/>
                    <a:pt x="37948" y="3362"/>
                  </a:cubicBezTo>
                  <a:lnTo>
                    <a:pt x="41310" y="6723"/>
                  </a:lnTo>
                  <a:close/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13" name="Forma Livre: Forma 212">
              <a:extLst>
                <a:ext uri="{FF2B5EF4-FFF2-40B4-BE49-F238E27FC236}">
                  <a16:creationId xmlns:a16="http://schemas.microsoft.com/office/drawing/2014/main" id="{FAF02ECF-163A-CAB2-6EB7-F6ACD373BDAD}"/>
                </a:ext>
              </a:extLst>
            </p:cNvPr>
            <p:cNvSpPr/>
            <p:nvPr/>
          </p:nvSpPr>
          <p:spPr>
            <a:xfrm>
              <a:off x="3762625" y="1548667"/>
              <a:ext cx="151596" cy="191234"/>
            </a:xfrm>
            <a:custGeom>
              <a:avLst/>
              <a:gdLst>
                <a:gd name="connsiteX0" fmla="*/ 118430 w 151596"/>
                <a:gd name="connsiteY0" fmla="*/ 3362 h 191234"/>
                <a:gd name="connsiteX1" fmla="*/ 148235 w 151596"/>
                <a:gd name="connsiteY1" fmla="*/ 33167 h 191234"/>
                <a:gd name="connsiteX2" fmla="*/ 148235 w 151596"/>
                <a:gd name="connsiteY2" fmla="*/ 49452 h 191234"/>
                <a:gd name="connsiteX3" fmla="*/ 6453 w 151596"/>
                <a:gd name="connsiteY3" fmla="*/ 191234 h 191234"/>
                <a:gd name="connsiteX4" fmla="*/ 5930 w 151596"/>
                <a:gd name="connsiteY4" fmla="*/ 189666 h 191234"/>
                <a:gd name="connsiteX5" fmla="*/ 33793 w 151596"/>
                <a:gd name="connsiteY5" fmla="*/ 71638 h 191234"/>
                <a:gd name="connsiteX6" fmla="*/ 102070 w 151596"/>
                <a:gd name="connsiteY6" fmla="*/ 3362 h 191234"/>
                <a:gd name="connsiteX7" fmla="*/ 118355 w 151596"/>
                <a:gd name="connsiteY7" fmla="*/ 3362 h 191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1596" h="191234">
                  <a:moveTo>
                    <a:pt x="118430" y="3362"/>
                  </a:moveTo>
                  <a:lnTo>
                    <a:pt x="148235" y="33167"/>
                  </a:lnTo>
                  <a:cubicBezTo>
                    <a:pt x="152717" y="37649"/>
                    <a:pt x="152717" y="44970"/>
                    <a:pt x="148235" y="49452"/>
                  </a:cubicBezTo>
                  <a:lnTo>
                    <a:pt x="6453" y="191234"/>
                  </a:lnTo>
                  <a:lnTo>
                    <a:pt x="5930" y="189666"/>
                  </a:lnTo>
                  <a:cubicBezTo>
                    <a:pt x="-7890" y="148207"/>
                    <a:pt x="2867" y="102564"/>
                    <a:pt x="33793" y="71638"/>
                  </a:cubicBezTo>
                  <a:lnTo>
                    <a:pt x="102070" y="3362"/>
                  </a:lnTo>
                  <a:cubicBezTo>
                    <a:pt x="106552" y="-1121"/>
                    <a:pt x="113873" y="-1121"/>
                    <a:pt x="118355" y="3362"/>
                  </a:cubicBezTo>
                  <a:close/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214" name="Forma Livre: Forma 213">
            <a:extLst>
              <a:ext uri="{FF2B5EF4-FFF2-40B4-BE49-F238E27FC236}">
                <a16:creationId xmlns:a16="http://schemas.microsoft.com/office/drawing/2014/main" id="{757F3964-8D6B-D4AE-6EE1-78387AB679B2}"/>
              </a:ext>
            </a:extLst>
          </p:cNvPr>
          <p:cNvSpPr/>
          <p:nvPr/>
        </p:nvSpPr>
        <p:spPr>
          <a:xfrm>
            <a:off x="1531711" y="4905826"/>
            <a:ext cx="265337" cy="174941"/>
          </a:xfrm>
          <a:custGeom>
            <a:avLst/>
            <a:gdLst>
              <a:gd name="connsiteX0" fmla="*/ 265263 w 265337"/>
              <a:gd name="connsiteY0" fmla="*/ 86328 h 174941"/>
              <a:gd name="connsiteX1" fmla="*/ 181224 w 265337"/>
              <a:gd name="connsiteY1" fmla="*/ 171487 h 174941"/>
              <a:gd name="connsiteX2" fmla="*/ 161503 w 265337"/>
              <a:gd name="connsiteY2" fmla="*/ 163419 h 174941"/>
              <a:gd name="connsiteX3" fmla="*/ 161503 w 265337"/>
              <a:gd name="connsiteY3" fmla="*/ 120989 h 174941"/>
              <a:gd name="connsiteX4" fmla="*/ 0 w 265337"/>
              <a:gd name="connsiteY4" fmla="*/ 167154 h 174941"/>
              <a:gd name="connsiteX5" fmla="*/ 161503 w 265337"/>
              <a:gd name="connsiteY5" fmla="*/ 51816 h 174941"/>
              <a:gd name="connsiteX6" fmla="*/ 161503 w 265337"/>
              <a:gd name="connsiteY6" fmla="*/ 11553 h 174941"/>
              <a:gd name="connsiteX7" fmla="*/ 181150 w 265337"/>
              <a:gd name="connsiteY7" fmla="*/ 3335 h 174941"/>
              <a:gd name="connsiteX8" fmla="*/ 265338 w 265337"/>
              <a:gd name="connsiteY8" fmla="*/ 86403 h 174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5337" h="174941">
                <a:moveTo>
                  <a:pt x="265263" y="86328"/>
                </a:moveTo>
                <a:lnTo>
                  <a:pt x="181224" y="171487"/>
                </a:lnTo>
                <a:cubicBezTo>
                  <a:pt x="173978" y="178808"/>
                  <a:pt x="161503" y="173728"/>
                  <a:pt x="161503" y="163419"/>
                </a:cubicBezTo>
                <a:lnTo>
                  <a:pt x="161503" y="120989"/>
                </a:lnTo>
                <a:cubicBezTo>
                  <a:pt x="161503" y="120989"/>
                  <a:pt x="92330" y="86403"/>
                  <a:pt x="0" y="167154"/>
                </a:cubicBezTo>
                <a:cubicBezTo>
                  <a:pt x="0" y="167154"/>
                  <a:pt x="23083" y="51816"/>
                  <a:pt x="161503" y="51816"/>
                </a:cubicBezTo>
                <a:lnTo>
                  <a:pt x="161503" y="11553"/>
                </a:lnTo>
                <a:cubicBezTo>
                  <a:pt x="161503" y="1319"/>
                  <a:pt x="173829" y="-3836"/>
                  <a:pt x="181150" y="3335"/>
                </a:cubicBezTo>
                <a:lnTo>
                  <a:pt x="265338" y="86403"/>
                </a:lnTo>
                <a:close/>
              </a:path>
            </a:pathLst>
          </a:custGeom>
          <a:noFill/>
          <a:ln w="12699" cap="rnd">
            <a:solidFill>
              <a:srgbClr val="210456"/>
            </a:solidFill>
            <a:prstDash val="solid"/>
            <a:round/>
          </a:ln>
        </p:spPr>
        <p:txBody>
          <a:bodyPr rtlCol="0" anchor="ctr"/>
          <a:lstStyle/>
          <a:p>
            <a:endParaRPr lang="pt-BR"/>
          </a:p>
        </p:txBody>
      </p:sp>
      <p:grpSp>
        <p:nvGrpSpPr>
          <p:cNvPr id="215" name="Gráfico 3">
            <a:extLst>
              <a:ext uri="{FF2B5EF4-FFF2-40B4-BE49-F238E27FC236}">
                <a16:creationId xmlns:a16="http://schemas.microsoft.com/office/drawing/2014/main" id="{3E90365D-6044-CEEE-2080-8817C46A5481}"/>
              </a:ext>
            </a:extLst>
          </p:cNvPr>
          <p:cNvGrpSpPr/>
          <p:nvPr/>
        </p:nvGrpSpPr>
        <p:grpSpPr>
          <a:xfrm>
            <a:off x="1049293" y="4270992"/>
            <a:ext cx="265188" cy="172932"/>
            <a:chOff x="1049293" y="4270992"/>
            <a:chExt cx="265188" cy="172932"/>
          </a:xfrm>
          <a:noFill/>
        </p:grpSpPr>
        <p:sp>
          <p:nvSpPr>
            <p:cNvPr id="216" name="Forma Livre: Forma 215">
              <a:extLst>
                <a:ext uri="{FF2B5EF4-FFF2-40B4-BE49-F238E27FC236}">
                  <a16:creationId xmlns:a16="http://schemas.microsoft.com/office/drawing/2014/main" id="{9E1F3D8A-522A-1912-6B5D-D31F2CBB29F4}"/>
                </a:ext>
              </a:extLst>
            </p:cNvPr>
            <p:cNvSpPr/>
            <p:nvPr/>
          </p:nvSpPr>
          <p:spPr>
            <a:xfrm>
              <a:off x="1095383" y="4270992"/>
              <a:ext cx="34586" cy="34586"/>
            </a:xfrm>
            <a:custGeom>
              <a:avLst/>
              <a:gdLst>
                <a:gd name="connsiteX0" fmla="*/ 34587 w 34586"/>
                <a:gd name="connsiteY0" fmla="*/ 0 h 34586"/>
                <a:gd name="connsiteX1" fmla="*/ 0 w 34586"/>
                <a:gd name="connsiteY1" fmla="*/ 34587 h 34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586" h="34586">
                  <a:moveTo>
                    <a:pt x="34587" y="0"/>
                  </a:moveTo>
                  <a:lnTo>
                    <a:pt x="0" y="34587"/>
                  </a:lnTo>
                </a:path>
              </a:pathLst>
            </a:custGeom>
            <a:ln w="12699" cap="rnd">
              <a:solidFill>
                <a:srgbClr val="21045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17" name="Forma Livre: Forma 216">
              <a:extLst>
                <a:ext uri="{FF2B5EF4-FFF2-40B4-BE49-F238E27FC236}">
                  <a16:creationId xmlns:a16="http://schemas.microsoft.com/office/drawing/2014/main" id="{D3BFD29E-3E58-60D5-00D7-2A9A256A2506}"/>
                </a:ext>
              </a:extLst>
            </p:cNvPr>
            <p:cNvSpPr/>
            <p:nvPr/>
          </p:nvSpPr>
          <p:spPr>
            <a:xfrm>
              <a:off x="1095383" y="4305578"/>
              <a:ext cx="34586" cy="34661"/>
            </a:xfrm>
            <a:custGeom>
              <a:avLst/>
              <a:gdLst>
                <a:gd name="connsiteX0" fmla="*/ 34587 w 34586"/>
                <a:gd name="connsiteY0" fmla="*/ 34661 h 34661"/>
                <a:gd name="connsiteX1" fmla="*/ 0 w 34586"/>
                <a:gd name="connsiteY1" fmla="*/ 0 h 34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586" h="34661">
                  <a:moveTo>
                    <a:pt x="34587" y="34661"/>
                  </a:moveTo>
                  <a:lnTo>
                    <a:pt x="0" y="0"/>
                  </a:lnTo>
                </a:path>
              </a:pathLst>
            </a:custGeom>
            <a:ln w="12699" cap="rnd">
              <a:solidFill>
                <a:srgbClr val="21045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18" name="Forma Livre: Forma 217">
              <a:extLst>
                <a:ext uri="{FF2B5EF4-FFF2-40B4-BE49-F238E27FC236}">
                  <a16:creationId xmlns:a16="http://schemas.microsoft.com/office/drawing/2014/main" id="{12219639-6985-77F3-49E8-453B18F41AD5}"/>
                </a:ext>
              </a:extLst>
            </p:cNvPr>
            <p:cNvSpPr/>
            <p:nvPr/>
          </p:nvSpPr>
          <p:spPr>
            <a:xfrm>
              <a:off x="1049293" y="4305579"/>
              <a:ext cx="265188" cy="138345"/>
            </a:xfrm>
            <a:custGeom>
              <a:avLst/>
              <a:gdLst>
                <a:gd name="connsiteX0" fmla="*/ 46090 w 265188"/>
                <a:gd name="connsiteY0" fmla="*/ 0 h 138345"/>
                <a:gd name="connsiteX1" fmla="*/ 196015 w 265188"/>
                <a:gd name="connsiteY1" fmla="*/ 0 h 138345"/>
                <a:gd name="connsiteX2" fmla="*/ 265188 w 265188"/>
                <a:gd name="connsiteY2" fmla="*/ 69173 h 138345"/>
                <a:gd name="connsiteX3" fmla="*/ 265188 w 265188"/>
                <a:gd name="connsiteY3" fmla="*/ 69173 h 138345"/>
                <a:gd name="connsiteX4" fmla="*/ 196015 w 265188"/>
                <a:gd name="connsiteY4" fmla="*/ 138346 h 138345"/>
                <a:gd name="connsiteX5" fmla="*/ 0 w 265188"/>
                <a:gd name="connsiteY5" fmla="*/ 138346 h 138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5188" h="138345">
                  <a:moveTo>
                    <a:pt x="46090" y="0"/>
                  </a:moveTo>
                  <a:lnTo>
                    <a:pt x="196015" y="0"/>
                  </a:lnTo>
                  <a:cubicBezTo>
                    <a:pt x="234262" y="0"/>
                    <a:pt x="265188" y="31001"/>
                    <a:pt x="265188" y="69173"/>
                  </a:cubicBezTo>
                  <a:lnTo>
                    <a:pt x="265188" y="69173"/>
                  </a:lnTo>
                  <a:cubicBezTo>
                    <a:pt x="265188" y="107420"/>
                    <a:pt x="234187" y="138346"/>
                    <a:pt x="196015" y="138346"/>
                  </a:cubicBezTo>
                  <a:lnTo>
                    <a:pt x="0" y="138346"/>
                  </a:lnTo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219" name="Gráfico 3">
            <a:extLst>
              <a:ext uri="{FF2B5EF4-FFF2-40B4-BE49-F238E27FC236}">
                <a16:creationId xmlns:a16="http://schemas.microsoft.com/office/drawing/2014/main" id="{9BA35657-FE58-15F4-5C26-1C38BFB57297}"/>
              </a:ext>
            </a:extLst>
          </p:cNvPr>
          <p:cNvGrpSpPr/>
          <p:nvPr/>
        </p:nvGrpSpPr>
        <p:grpSpPr>
          <a:xfrm>
            <a:off x="1049293" y="5989038"/>
            <a:ext cx="265262" cy="242180"/>
            <a:chOff x="1049293" y="5989038"/>
            <a:chExt cx="265262" cy="242180"/>
          </a:xfrm>
          <a:noFill/>
        </p:grpSpPr>
        <p:grpSp>
          <p:nvGrpSpPr>
            <p:cNvPr id="220" name="Gráfico 3">
              <a:extLst>
                <a:ext uri="{FF2B5EF4-FFF2-40B4-BE49-F238E27FC236}">
                  <a16:creationId xmlns:a16="http://schemas.microsoft.com/office/drawing/2014/main" id="{9AE645FE-1DE0-95F3-FA3A-5DFA7015882C}"/>
                </a:ext>
              </a:extLst>
            </p:cNvPr>
            <p:cNvGrpSpPr/>
            <p:nvPr/>
          </p:nvGrpSpPr>
          <p:grpSpPr>
            <a:xfrm>
              <a:off x="1049293" y="5989038"/>
              <a:ext cx="253684" cy="115263"/>
              <a:chOff x="1049293" y="5989038"/>
              <a:chExt cx="253684" cy="115263"/>
            </a:xfrm>
            <a:noFill/>
          </p:grpSpPr>
          <p:sp>
            <p:nvSpPr>
              <p:cNvPr id="221" name="Forma Livre: Forma 220">
                <a:extLst>
                  <a:ext uri="{FF2B5EF4-FFF2-40B4-BE49-F238E27FC236}">
                    <a16:creationId xmlns:a16="http://schemas.microsoft.com/office/drawing/2014/main" id="{56B9EDA6-B209-BFCB-3CDE-1E232CFF910C}"/>
                  </a:ext>
                </a:extLst>
              </p:cNvPr>
              <p:cNvSpPr/>
              <p:nvPr/>
            </p:nvSpPr>
            <p:spPr>
              <a:xfrm>
                <a:off x="1049293" y="5989038"/>
                <a:ext cx="46090" cy="46090"/>
              </a:xfrm>
              <a:custGeom>
                <a:avLst/>
                <a:gdLst>
                  <a:gd name="connsiteX0" fmla="*/ 46090 w 46090"/>
                  <a:gd name="connsiteY0" fmla="*/ 0 h 46090"/>
                  <a:gd name="connsiteX1" fmla="*/ 0 w 46090"/>
                  <a:gd name="connsiteY1" fmla="*/ 46091 h 46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90" h="46090">
                    <a:moveTo>
                      <a:pt x="46090" y="0"/>
                    </a:moveTo>
                    <a:lnTo>
                      <a:pt x="0" y="46091"/>
                    </a:lnTo>
                  </a:path>
                </a:pathLst>
              </a:custGeom>
              <a:ln w="12699" cap="rnd">
                <a:solidFill>
                  <a:srgbClr val="21045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22" name="Forma Livre: Forma 221">
                <a:extLst>
                  <a:ext uri="{FF2B5EF4-FFF2-40B4-BE49-F238E27FC236}">
                    <a16:creationId xmlns:a16="http://schemas.microsoft.com/office/drawing/2014/main" id="{8FF08773-4F98-1FD4-CC0E-C548EAD3984E}"/>
                  </a:ext>
                </a:extLst>
              </p:cNvPr>
              <p:cNvSpPr/>
              <p:nvPr/>
            </p:nvSpPr>
            <p:spPr>
              <a:xfrm>
                <a:off x="1049293" y="6035128"/>
                <a:ext cx="46090" cy="46165"/>
              </a:xfrm>
              <a:custGeom>
                <a:avLst/>
                <a:gdLst>
                  <a:gd name="connsiteX0" fmla="*/ 46090 w 46090"/>
                  <a:gd name="connsiteY0" fmla="*/ 46165 h 46165"/>
                  <a:gd name="connsiteX1" fmla="*/ 0 w 46090"/>
                  <a:gd name="connsiteY1" fmla="*/ 0 h 461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90" h="46165">
                    <a:moveTo>
                      <a:pt x="46090" y="46165"/>
                    </a:moveTo>
                    <a:lnTo>
                      <a:pt x="0" y="0"/>
                    </a:lnTo>
                  </a:path>
                </a:pathLst>
              </a:custGeom>
              <a:ln w="12699" cap="rnd">
                <a:solidFill>
                  <a:srgbClr val="21045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23" name="Forma Livre: Forma 222">
                <a:extLst>
                  <a:ext uri="{FF2B5EF4-FFF2-40B4-BE49-F238E27FC236}">
                    <a16:creationId xmlns:a16="http://schemas.microsoft.com/office/drawing/2014/main" id="{FB4572D8-FBA6-9DE8-69CF-D36141B01986}"/>
                  </a:ext>
                </a:extLst>
              </p:cNvPr>
              <p:cNvSpPr/>
              <p:nvPr/>
            </p:nvSpPr>
            <p:spPr>
              <a:xfrm>
                <a:off x="1049293" y="6035129"/>
                <a:ext cx="253684" cy="69173"/>
              </a:xfrm>
              <a:custGeom>
                <a:avLst/>
                <a:gdLst>
                  <a:gd name="connsiteX0" fmla="*/ 0 w 253684"/>
                  <a:gd name="connsiteY0" fmla="*/ 0 h 69173"/>
                  <a:gd name="connsiteX1" fmla="*/ 184511 w 253684"/>
                  <a:gd name="connsiteY1" fmla="*/ 0 h 69173"/>
                  <a:gd name="connsiteX2" fmla="*/ 253684 w 253684"/>
                  <a:gd name="connsiteY2" fmla="*/ 69173 h 69173"/>
                  <a:gd name="connsiteX3" fmla="*/ 253684 w 253684"/>
                  <a:gd name="connsiteY3" fmla="*/ 69173 h 69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3684" h="69173">
                    <a:moveTo>
                      <a:pt x="0" y="0"/>
                    </a:moveTo>
                    <a:lnTo>
                      <a:pt x="184511" y="0"/>
                    </a:lnTo>
                    <a:cubicBezTo>
                      <a:pt x="222758" y="0"/>
                      <a:pt x="253684" y="31001"/>
                      <a:pt x="253684" y="69173"/>
                    </a:cubicBezTo>
                    <a:lnTo>
                      <a:pt x="253684" y="69173"/>
                    </a:lnTo>
                  </a:path>
                </a:pathLst>
              </a:custGeom>
              <a:noFill/>
              <a:ln w="12699" cap="rnd">
                <a:solidFill>
                  <a:srgbClr val="21045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grpSp>
          <p:nvGrpSpPr>
            <p:cNvPr id="224" name="Gráfico 3">
              <a:extLst>
                <a:ext uri="{FF2B5EF4-FFF2-40B4-BE49-F238E27FC236}">
                  <a16:creationId xmlns:a16="http://schemas.microsoft.com/office/drawing/2014/main" id="{AAA3C07E-AB7F-7F8D-1F67-95179C497995}"/>
                </a:ext>
              </a:extLst>
            </p:cNvPr>
            <p:cNvGrpSpPr/>
            <p:nvPr/>
          </p:nvGrpSpPr>
          <p:grpSpPr>
            <a:xfrm>
              <a:off x="1060871" y="6115880"/>
              <a:ext cx="253684" cy="115338"/>
              <a:chOff x="1060871" y="6115880"/>
              <a:chExt cx="253684" cy="115338"/>
            </a:xfrm>
            <a:noFill/>
          </p:grpSpPr>
          <p:sp>
            <p:nvSpPr>
              <p:cNvPr id="225" name="Forma Livre: Forma 224">
                <a:extLst>
                  <a:ext uri="{FF2B5EF4-FFF2-40B4-BE49-F238E27FC236}">
                    <a16:creationId xmlns:a16="http://schemas.microsoft.com/office/drawing/2014/main" id="{D1CC1ED9-C0F6-6B3D-441B-9BC2DE8343F0}"/>
                  </a:ext>
                </a:extLst>
              </p:cNvPr>
              <p:cNvSpPr/>
              <p:nvPr/>
            </p:nvSpPr>
            <p:spPr>
              <a:xfrm>
                <a:off x="1268391" y="6185053"/>
                <a:ext cx="46165" cy="46165"/>
              </a:xfrm>
              <a:custGeom>
                <a:avLst/>
                <a:gdLst>
                  <a:gd name="connsiteX0" fmla="*/ 0 w 46165"/>
                  <a:gd name="connsiteY0" fmla="*/ 46165 h 46165"/>
                  <a:gd name="connsiteX1" fmla="*/ 46165 w 46165"/>
                  <a:gd name="connsiteY1" fmla="*/ 0 h 461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165" h="46165">
                    <a:moveTo>
                      <a:pt x="0" y="46165"/>
                    </a:moveTo>
                    <a:lnTo>
                      <a:pt x="46165" y="0"/>
                    </a:lnTo>
                  </a:path>
                </a:pathLst>
              </a:custGeom>
              <a:ln w="12699" cap="rnd">
                <a:solidFill>
                  <a:srgbClr val="21045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26" name="Forma Livre: Forma 225">
                <a:extLst>
                  <a:ext uri="{FF2B5EF4-FFF2-40B4-BE49-F238E27FC236}">
                    <a16:creationId xmlns:a16="http://schemas.microsoft.com/office/drawing/2014/main" id="{A079E8C3-FFAF-A627-9531-CE521356B445}"/>
                  </a:ext>
                </a:extLst>
              </p:cNvPr>
              <p:cNvSpPr/>
              <p:nvPr/>
            </p:nvSpPr>
            <p:spPr>
              <a:xfrm>
                <a:off x="1268391" y="6138963"/>
                <a:ext cx="46165" cy="46090"/>
              </a:xfrm>
              <a:custGeom>
                <a:avLst/>
                <a:gdLst>
                  <a:gd name="connsiteX0" fmla="*/ 0 w 46165"/>
                  <a:gd name="connsiteY0" fmla="*/ 0 h 46090"/>
                  <a:gd name="connsiteX1" fmla="*/ 46165 w 46165"/>
                  <a:gd name="connsiteY1" fmla="*/ 46091 h 46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165" h="46090">
                    <a:moveTo>
                      <a:pt x="0" y="0"/>
                    </a:moveTo>
                    <a:lnTo>
                      <a:pt x="46165" y="46091"/>
                    </a:lnTo>
                  </a:path>
                </a:pathLst>
              </a:custGeom>
              <a:ln w="12699" cap="rnd">
                <a:solidFill>
                  <a:srgbClr val="21045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27" name="Forma Livre: Forma 226">
                <a:extLst>
                  <a:ext uri="{FF2B5EF4-FFF2-40B4-BE49-F238E27FC236}">
                    <a16:creationId xmlns:a16="http://schemas.microsoft.com/office/drawing/2014/main" id="{9462E7C1-7838-A8EF-3A39-09B27D2A9E1A}"/>
                  </a:ext>
                </a:extLst>
              </p:cNvPr>
              <p:cNvSpPr/>
              <p:nvPr/>
            </p:nvSpPr>
            <p:spPr>
              <a:xfrm>
                <a:off x="1060871" y="6115880"/>
                <a:ext cx="253684" cy="69173"/>
              </a:xfrm>
              <a:custGeom>
                <a:avLst/>
                <a:gdLst>
                  <a:gd name="connsiteX0" fmla="*/ 253684 w 253684"/>
                  <a:gd name="connsiteY0" fmla="*/ 69173 h 69173"/>
                  <a:gd name="connsiteX1" fmla="*/ 69173 w 253684"/>
                  <a:gd name="connsiteY1" fmla="*/ 69173 h 69173"/>
                  <a:gd name="connsiteX2" fmla="*/ 0 w 253684"/>
                  <a:gd name="connsiteY2" fmla="*/ 0 h 69173"/>
                  <a:gd name="connsiteX3" fmla="*/ 0 w 253684"/>
                  <a:gd name="connsiteY3" fmla="*/ 0 h 69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3684" h="69173">
                    <a:moveTo>
                      <a:pt x="253684" y="69173"/>
                    </a:moveTo>
                    <a:lnTo>
                      <a:pt x="69173" y="69173"/>
                    </a:lnTo>
                    <a:cubicBezTo>
                      <a:pt x="30926" y="69173"/>
                      <a:pt x="0" y="38172"/>
                      <a:pt x="0" y="0"/>
                    </a:cubicBezTo>
                    <a:lnTo>
                      <a:pt x="0" y="0"/>
                    </a:lnTo>
                  </a:path>
                </a:pathLst>
              </a:custGeom>
              <a:noFill/>
              <a:ln w="12699" cap="rnd">
                <a:solidFill>
                  <a:srgbClr val="21045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</p:grpSp>
      <p:grpSp>
        <p:nvGrpSpPr>
          <p:cNvPr id="228" name="Gráfico 3">
            <a:extLst>
              <a:ext uri="{FF2B5EF4-FFF2-40B4-BE49-F238E27FC236}">
                <a16:creationId xmlns:a16="http://schemas.microsoft.com/office/drawing/2014/main" id="{048C64B3-FBF8-8DE7-8741-B5EEC3234112}"/>
              </a:ext>
            </a:extLst>
          </p:cNvPr>
          <p:cNvGrpSpPr/>
          <p:nvPr/>
        </p:nvGrpSpPr>
        <p:grpSpPr>
          <a:xfrm>
            <a:off x="3751972" y="4895193"/>
            <a:ext cx="265262" cy="196015"/>
            <a:chOff x="3751972" y="4895193"/>
            <a:chExt cx="265262" cy="196015"/>
          </a:xfrm>
          <a:noFill/>
        </p:grpSpPr>
        <p:sp>
          <p:nvSpPr>
            <p:cNvPr id="229" name="Forma Livre: Forma 228">
              <a:extLst>
                <a:ext uri="{FF2B5EF4-FFF2-40B4-BE49-F238E27FC236}">
                  <a16:creationId xmlns:a16="http://schemas.microsoft.com/office/drawing/2014/main" id="{50A04B5F-F3C5-D4FB-14E4-AB70536343E1}"/>
                </a:ext>
              </a:extLst>
            </p:cNvPr>
            <p:cNvSpPr/>
            <p:nvPr/>
          </p:nvSpPr>
          <p:spPr>
            <a:xfrm>
              <a:off x="3751972" y="4895193"/>
              <a:ext cx="57669" cy="57669"/>
            </a:xfrm>
            <a:custGeom>
              <a:avLst/>
              <a:gdLst>
                <a:gd name="connsiteX0" fmla="*/ 57669 w 57669"/>
                <a:gd name="connsiteY0" fmla="*/ 0 h 57669"/>
                <a:gd name="connsiteX1" fmla="*/ 0 w 57669"/>
                <a:gd name="connsiteY1" fmla="*/ 57669 h 57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669" h="57669">
                  <a:moveTo>
                    <a:pt x="57669" y="0"/>
                  </a:moveTo>
                  <a:lnTo>
                    <a:pt x="0" y="57669"/>
                  </a:lnTo>
                </a:path>
              </a:pathLst>
            </a:custGeom>
            <a:ln w="12699" cap="rnd">
              <a:solidFill>
                <a:srgbClr val="21045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30" name="Forma Livre: Forma 229">
              <a:extLst>
                <a:ext uri="{FF2B5EF4-FFF2-40B4-BE49-F238E27FC236}">
                  <a16:creationId xmlns:a16="http://schemas.microsoft.com/office/drawing/2014/main" id="{FF1884AB-2774-4AB2-0174-2AABCD5CA583}"/>
                </a:ext>
              </a:extLst>
            </p:cNvPr>
            <p:cNvSpPr/>
            <p:nvPr/>
          </p:nvSpPr>
          <p:spPr>
            <a:xfrm>
              <a:off x="3751972" y="4952862"/>
              <a:ext cx="57669" cy="57669"/>
            </a:xfrm>
            <a:custGeom>
              <a:avLst/>
              <a:gdLst>
                <a:gd name="connsiteX0" fmla="*/ 57669 w 57669"/>
                <a:gd name="connsiteY0" fmla="*/ 57669 h 57669"/>
                <a:gd name="connsiteX1" fmla="*/ 0 w 57669"/>
                <a:gd name="connsiteY1" fmla="*/ 0 h 57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669" h="57669">
                  <a:moveTo>
                    <a:pt x="57669" y="57669"/>
                  </a:moveTo>
                  <a:lnTo>
                    <a:pt x="0" y="0"/>
                  </a:lnTo>
                </a:path>
              </a:pathLst>
            </a:custGeom>
            <a:ln w="12699" cap="rnd">
              <a:solidFill>
                <a:srgbClr val="21045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31" name="Forma Livre: Forma 230">
              <a:extLst>
                <a:ext uri="{FF2B5EF4-FFF2-40B4-BE49-F238E27FC236}">
                  <a16:creationId xmlns:a16="http://schemas.microsoft.com/office/drawing/2014/main" id="{EE5CB44F-EB80-776E-F1B7-D12190C3B82D}"/>
                </a:ext>
              </a:extLst>
            </p:cNvPr>
            <p:cNvSpPr/>
            <p:nvPr/>
          </p:nvSpPr>
          <p:spPr>
            <a:xfrm>
              <a:off x="3751972" y="4952862"/>
              <a:ext cx="265262" cy="138345"/>
            </a:xfrm>
            <a:custGeom>
              <a:avLst/>
              <a:gdLst>
                <a:gd name="connsiteX0" fmla="*/ 0 w 265262"/>
                <a:gd name="connsiteY0" fmla="*/ 0 h 138345"/>
                <a:gd name="connsiteX1" fmla="*/ 196090 w 265262"/>
                <a:gd name="connsiteY1" fmla="*/ 0 h 138345"/>
                <a:gd name="connsiteX2" fmla="*/ 265263 w 265262"/>
                <a:gd name="connsiteY2" fmla="*/ 69173 h 138345"/>
                <a:gd name="connsiteX3" fmla="*/ 265263 w 265262"/>
                <a:gd name="connsiteY3" fmla="*/ 69173 h 138345"/>
                <a:gd name="connsiteX4" fmla="*/ 196090 w 265262"/>
                <a:gd name="connsiteY4" fmla="*/ 138346 h 138345"/>
                <a:gd name="connsiteX5" fmla="*/ 126917 w 265262"/>
                <a:gd name="connsiteY5" fmla="*/ 138346 h 138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5262" h="138345">
                  <a:moveTo>
                    <a:pt x="0" y="0"/>
                  </a:moveTo>
                  <a:lnTo>
                    <a:pt x="196090" y="0"/>
                  </a:lnTo>
                  <a:cubicBezTo>
                    <a:pt x="234337" y="0"/>
                    <a:pt x="265263" y="31001"/>
                    <a:pt x="265263" y="69173"/>
                  </a:cubicBezTo>
                  <a:lnTo>
                    <a:pt x="265263" y="69173"/>
                  </a:lnTo>
                  <a:cubicBezTo>
                    <a:pt x="265263" y="107420"/>
                    <a:pt x="234262" y="138346"/>
                    <a:pt x="196090" y="138346"/>
                  </a:cubicBezTo>
                  <a:lnTo>
                    <a:pt x="126917" y="138346"/>
                  </a:lnTo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232" name="Gráfico 3">
            <a:extLst>
              <a:ext uri="{FF2B5EF4-FFF2-40B4-BE49-F238E27FC236}">
                <a16:creationId xmlns:a16="http://schemas.microsoft.com/office/drawing/2014/main" id="{FC134DCC-F033-C9EE-A664-E9B730EAA26C}"/>
              </a:ext>
            </a:extLst>
          </p:cNvPr>
          <p:cNvGrpSpPr/>
          <p:nvPr/>
        </p:nvGrpSpPr>
        <p:grpSpPr>
          <a:xfrm>
            <a:off x="3227123" y="4224901"/>
            <a:ext cx="196015" cy="265188"/>
            <a:chOff x="3227123" y="4224901"/>
            <a:chExt cx="196015" cy="265188"/>
          </a:xfrm>
          <a:noFill/>
        </p:grpSpPr>
        <p:sp>
          <p:nvSpPr>
            <p:cNvPr id="233" name="Forma Livre: Forma 232">
              <a:extLst>
                <a:ext uri="{FF2B5EF4-FFF2-40B4-BE49-F238E27FC236}">
                  <a16:creationId xmlns:a16="http://schemas.microsoft.com/office/drawing/2014/main" id="{E2884780-0F83-9589-43A2-CAC3927C18D6}"/>
                </a:ext>
              </a:extLst>
            </p:cNvPr>
            <p:cNvSpPr/>
            <p:nvPr/>
          </p:nvSpPr>
          <p:spPr>
            <a:xfrm>
              <a:off x="3227123" y="4224901"/>
              <a:ext cx="80751" cy="161428"/>
            </a:xfrm>
            <a:custGeom>
              <a:avLst/>
              <a:gdLst>
                <a:gd name="connsiteX0" fmla="*/ 80752 w 80751"/>
                <a:gd name="connsiteY0" fmla="*/ 161429 h 161428"/>
                <a:gd name="connsiteX1" fmla="*/ 0 w 80751"/>
                <a:gd name="connsiteY1" fmla="*/ 80677 h 161428"/>
                <a:gd name="connsiteX2" fmla="*/ 80752 w 80751"/>
                <a:gd name="connsiteY2" fmla="*/ 0 h 161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0751" h="161428">
                  <a:moveTo>
                    <a:pt x="80752" y="161429"/>
                  </a:moveTo>
                  <a:lnTo>
                    <a:pt x="0" y="80677"/>
                  </a:lnTo>
                  <a:lnTo>
                    <a:pt x="80752" y="0"/>
                  </a:lnTo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34" name="Forma Livre: Forma 233">
              <a:extLst>
                <a:ext uri="{FF2B5EF4-FFF2-40B4-BE49-F238E27FC236}">
                  <a16:creationId xmlns:a16="http://schemas.microsoft.com/office/drawing/2014/main" id="{3FB8F2D8-57DF-258F-CD96-BD195134448A}"/>
                </a:ext>
              </a:extLst>
            </p:cNvPr>
            <p:cNvSpPr/>
            <p:nvPr/>
          </p:nvSpPr>
          <p:spPr>
            <a:xfrm>
              <a:off x="3227123" y="4305579"/>
              <a:ext cx="196015" cy="184511"/>
            </a:xfrm>
            <a:custGeom>
              <a:avLst/>
              <a:gdLst>
                <a:gd name="connsiteX0" fmla="*/ 0 w 196015"/>
                <a:gd name="connsiteY0" fmla="*/ 0 h 184511"/>
                <a:gd name="connsiteX1" fmla="*/ 126842 w 196015"/>
                <a:gd name="connsiteY1" fmla="*/ 0 h 184511"/>
                <a:gd name="connsiteX2" fmla="*/ 196015 w 196015"/>
                <a:gd name="connsiteY2" fmla="*/ 69173 h 184511"/>
                <a:gd name="connsiteX3" fmla="*/ 196015 w 196015"/>
                <a:gd name="connsiteY3" fmla="*/ 184511 h 184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6015" h="184511">
                  <a:moveTo>
                    <a:pt x="0" y="0"/>
                  </a:moveTo>
                  <a:lnTo>
                    <a:pt x="126842" y="0"/>
                  </a:lnTo>
                  <a:cubicBezTo>
                    <a:pt x="165089" y="0"/>
                    <a:pt x="196015" y="31001"/>
                    <a:pt x="196015" y="69173"/>
                  </a:cubicBezTo>
                  <a:lnTo>
                    <a:pt x="196015" y="184511"/>
                  </a:lnTo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235" name="Gráfico 3">
            <a:extLst>
              <a:ext uri="{FF2B5EF4-FFF2-40B4-BE49-F238E27FC236}">
                <a16:creationId xmlns:a16="http://schemas.microsoft.com/office/drawing/2014/main" id="{276EB865-5EB3-BCCF-C7F1-B6C74686DFA1}"/>
              </a:ext>
            </a:extLst>
          </p:cNvPr>
          <p:cNvGrpSpPr/>
          <p:nvPr/>
        </p:nvGrpSpPr>
        <p:grpSpPr>
          <a:xfrm>
            <a:off x="1531711" y="4253736"/>
            <a:ext cx="265262" cy="207593"/>
            <a:chOff x="1531711" y="4253736"/>
            <a:chExt cx="265262" cy="207593"/>
          </a:xfrm>
          <a:noFill/>
        </p:grpSpPr>
        <p:sp>
          <p:nvSpPr>
            <p:cNvPr id="236" name="Forma Livre: Forma 235">
              <a:extLst>
                <a:ext uri="{FF2B5EF4-FFF2-40B4-BE49-F238E27FC236}">
                  <a16:creationId xmlns:a16="http://schemas.microsoft.com/office/drawing/2014/main" id="{C450C1F0-0DDB-07F9-6A67-937C796B8418}"/>
                </a:ext>
              </a:extLst>
            </p:cNvPr>
            <p:cNvSpPr/>
            <p:nvPr/>
          </p:nvSpPr>
          <p:spPr>
            <a:xfrm>
              <a:off x="1647049" y="4253736"/>
              <a:ext cx="34586" cy="34586"/>
            </a:xfrm>
            <a:custGeom>
              <a:avLst/>
              <a:gdLst>
                <a:gd name="connsiteX0" fmla="*/ 34586 w 34586"/>
                <a:gd name="connsiteY0" fmla="*/ 0 h 34586"/>
                <a:gd name="connsiteX1" fmla="*/ 0 w 34586"/>
                <a:gd name="connsiteY1" fmla="*/ 34586 h 34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586" h="34586">
                  <a:moveTo>
                    <a:pt x="34586" y="0"/>
                  </a:moveTo>
                  <a:lnTo>
                    <a:pt x="0" y="34586"/>
                  </a:lnTo>
                </a:path>
              </a:pathLst>
            </a:custGeom>
            <a:ln w="12699" cap="rnd">
              <a:solidFill>
                <a:srgbClr val="21045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37" name="Forma Livre: Forma 236">
              <a:extLst>
                <a:ext uri="{FF2B5EF4-FFF2-40B4-BE49-F238E27FC236}">
                  <a16:creationId xmlns:a16="http://schemas.microsoft.com/office/drawing/2014/main" id="{2F586F04-862D-A7AA-61AD-FE89BFBC9DB4}"/>
                </a:ext>
              </a:extLst>
            </p:cNvPr>
            <p:cNvSpPr/>
            <p:nvPr/>
          </p:nvSpPr>
          <p:spPr>
            <a:xfrm>
              <a:off x="1647049" y="4288323"/>
              <a:ext cx="34586" cy="34586"/>
            </a:xfrm>
            <a:custGeom>
              <a:avLst/>
              <a:gdLst>
                <a:gd name="connsiteX0" fmla="*/ 34586 w 34586"/>
                <a:gd name="connsiteY0" fmla="*/ 34586 h 34586"/>
                <a:gd name="connsiteX1" fmla="*/ 0 w 34586"/>
                <a:gd name="connsiteY1" fmla="*/ 0 h 34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586" h="34586">
                  <a:moveTo>
                    <a:pt x="34586" y="34586"/>
                  </a:moveTo>
                  <a:lnTo>
                    <a:pt x="0" y="0"/>
                  </a:lnTo>
                </a:path>
              </a:pathLst>
            </a:custGeom>
            <a:ln w="12699" cap="rnd">
              <a:solidFill>
                <a:srgbClr val="21045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38" name="Forma Livre: Forma 237">
              <a:extLst>
                <a:ext uri="{FF2B5EF4-FFF2-40B4-BE49-F238E27FC236}">
                  <a16:creationId xmlns:a16="http://schemas.microsoft.com/office/drawing/2014/main" id="{E3A754DB-F14C-C770-E548-7230A690BC84}"/>
                </a:ext>
              </a:extLst>
            </p:cNvPr>
            <p:cNvSpPr/>
            <p:nvPr/>
          </p:nvSpPr>
          <p:spPr>
            <a:xfrm>
              <a:off x="1647049" y="4392082"/>
              <a:ext cx="34586" cy="34661"/>
            </a:xfrm>
            <a:custGeom>
              <a:avLst/>
              <a:gdLst>
                <a:gd name="connsiteX0" fmla="*/ 0 w 34586"/>
                <a:gd name="connsiteY0" fmla="*/ 0 h 34661"/>
                <a:gd name="connsiteX1" fmla="*/ 34586 w 34586"/>
                <a:gd name="connsiteY1" fmla="*/ 34661 h 34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586" h="34661">
                  <a:moveTo>
                    <a:pt x="0" y="0"/>
                  </a:moveTo>
                  <a:lnTo>
                    <a:pt x="34586" y="34661"/>
                  </a:lnTo>
                </a:path>
              </a:pathLst>
            </a:custGeom>
            <a:ln w="12699" cap="rnd">
              <a:solidFill>
                <a:srgbClr val="21045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39" name="Forma Livre: Forma 238">
              <a:extLst>
                <a:ext uri="{FF2B5EF4-FFF2-40B4-BE49-F238E27FC236}">
                  <a16:creationId xmlns:a16="http://schemas.microsoft.com/office/drawing/2014/main" id="{B22070D6-FE9B-973D-A963-8E2F9FC255FE}"/>
                </a:ext>
              </a:extLst>
            </p:cNvPr>
            <p:cNvSpPr/>
            <p:nvPr/>
          </p:nvSpPr>
          <p:spPr>
            <a:xfrm>
              <a:off x="1647049" y="4426743"/>
              <a:ext cx="34586" cy="34586"/>
            </a:xfrm>
            <a:custGeom>
              <a:avLst/>
              <a:gdLst>
                <a:gd name="connsiteX0" fmla="*/ 0 w 34586"/>
                <a:gd name="connsiteY0" fmla="*/ 34586 h 34586"/>
                <a:gd name="connsiteX1" fmla="*/ 34586 w 34586"/>
                <a:gd name="connsiteY1" fmla="*/ 0 h 34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586" h="34586">
                  <a:moveTo>
                    <a:pt x="0" y="34586"/>
                  </a:moveTo>
                  <a:lnTo>
                    <a:pt x="34586" y="0"/>
                  </a:lnTo>
                </a:path>
              </a:pathLst>
            </a:custGeom>
            <a:ln w="12699" cap="rnd">
              <a:solidFill>
                <a:srgbClr val="21045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40" name="Forma Livre: Forma 239">
              <a:extLst>
                <a:ext uri="{FF2B5EF4-FFF2-40B4-BE49-F238E27FC236}">
                  <a16:creationId xmlns:a16="http://schemas.microsoft.com/office/drawing/2014/main" id="{061C5597-A5B6-9BFC-F726-B24E64771700}"/>
                </a:ext>
              </a:extLst>
            </p:cNvPr>
            <p:cNvSpPr/>
            <p:nvPr/>
          </p:nvSpPr>
          <p:spPr>
            <a:xfrm>
              <a:off x="1647049" y="4288322"/>
              <a:ext cx="149924" cy="138346"/>
            </a:xfrm>
            <a:custGeom>
              <a:avLst/>
              <a:gdLst>
                <a:gd name="connsiteX0" fmla="*/ 0 w 149924"/>
                <a:gd name="connsiteY0" fmla="*/ 0 h 138346"/>
                <a:gd name="connsiteX1" fmla="*/ 80752 w 149924"/>
                <a:gd name="connsiteY1" fmla="*/ 0 h 138346"/>
                <a:gd name="connsiteX2" fmla="*/ 149925 w 149924"/>
                <a:gd name="connsiteY2" fmla="*/ 69173 h 138346"/>
                <a:gd name="connsiteX3" fmla="*/ 149925 w 149924"/>
                <a:gd name="connsiteY3" fmla="*/ 69173 h 138346"/>
                <a:gd name="connsiteX4" fmla="*/ 80752 w 149924"/>
                <a:gd name="connsiteY4" fmla="*/ 138346 h 138346"/>
                <a:gd name="connsiteX5" fmla="*/ 68874 w 149924"/>
                <a:gd name="connsiteY5" fmla="*/ 138346 h 138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9924" h="138346">
                  <a:moveTo>
                    <a:pt x="0" y="0"/>
                  </a:moveTo>
                  <a:lnTo>
                    <a:pt x="80752" y="0"/>
                  </a:lnTo>
                  <a:cubicBezTo>
                    <a:pt x="118999" y="0"/>
                    <a:pt x="149925" y="31001"/>
                    <a:pt x="149925" y="69173"/>
                  </a:cubicBezTo>
                  <a:lnTo>
                    <a:pt x="149925" y="69173"/>
                  </a:lnTo>
                  <a:cubicBezTo>
                    <a:pt x="149925" y="107420"/>
                    <a:pt x="118924" y="138346"/>
                    <a:pt x="80752" y="138346"/>
                  </a:cubicBezTo>
                  <a:lnTo>
                    <a:pt x="68874" y="138346"/>
                  </a:lnTo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41" name="Forma Livre: Forma 240">
              <a:extLst>
                <a:ext uri="{FF2B5EF4-FFF2-40B4-BE49-F238E27FC236}">
                  <a16:creationId xmlns:a16="http://schemas.microsoft.com/office/drawing/2014/main" id="{455FDDF0-3964-66A9-1ECB-892370E91903}"/>
                </a:ext>
              </a:extLst>
            </p:cNvPr>
            <p:cNvSpPr/>
            <p:nvPr/>
          </p:nvSpPr>
          <p:spPr>
            <a:xfrm>
              <a:off x="1531711" y="4288397"/>
              <a:ext cx="149924" cy="138346"/>
            </a:xfrm>
            <a:custGeom>
              <a:avLst/>
              <a:gdLst>
                <a:gd name="connsiteX0" fmla="*/ 149925 w 149924"/>
                <a:gd name="connsiteY0" fmla="*/ 138346 h 138346"/>
                <a:gd name="connsiteX1" fmla="*/ 69173 w 149924"/>
                <a:gd name="connsiteY1" fmla="*/ 138346 h 138346"/>
                <a:gd name="connsiteX2" fmla="*/ 0 w 149924"/>
                <a:gd name="connsiteY2" fmla="*/ 69173 h 138346"/>
                <a:gd name="connsiteX3" fmla="*/ 0 w 149924"/>
                <a:gd name="connsiteY3" fmla="*/ 69173 h 138346"/>
                <a:gd name="connsiteX4" fmla="*/ 69173 w 149924"/>
                <a:gd name="connsiteY4" fmla="*/ 0 h 138346"/>
                <a:gd name="connsiteX5" fmla="*/ 80677 w 149924"/>
                <a:gd name="connsiteY5" fmla="*/ 0 h 138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9924" h="138346">
                  <a:moveTo>
                    <a:pt x="149925" y="138346"/>
                  </a:moveTo>
                  <a:lnTo>
                    <a:pt x="69173" y="138346"/>
                  </a:lnTo>
                  <a:cubicBezTo>
                    <a:pt x="30926" y="138346"/>
                    <a:pt x="0" y="107345"/>
                    <a:pt x="0" y="69173"/>
                  </a:cubicBezTo>
                  <a:lnTo>
                    <a:pt x="0" y="69173"/>
                  </a:lnTo>
                  <a:cubicBezTo>
                    <a:pt x="0" y="30926"/>
                    <a:pt x="31001" y="0"/>
                    <a:pt x="69173" y="0"/>
                  </a:cubicBezTo>
                  <a:lnTo>
                    <a:pt x="80677" y="0"/>
                  </a:lnTo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242" name="Gráfico 3">
            <a:extLst>
              <a:ext uri="{FF2B5EF4-FFF2-40B4-BE49-F238E27FC236}">
                <a16:creationId xmlns:a16="http://schemas.microsoft.com/office/drawing/2014/main" id="{32742FA4-B995-94D3-DC43-D04AE9B8DA35}"/>
              </a:ext>
            </a:extLst>
          </p:cNvPr>
          <p:cNvGrpSpPr/>
          <p:nvPr/>
        </p:nvGrpSpPr>
        <p:grpSpPr>
          <a:xfrm>
            <a:off x="2673515" y="4860606"/>
            <a:ext cx="219172" cy="265262"/>
            <a:chOff x="2673515" y="4860606"/>
            <a:chExt cx="219172" cy="265262"/>
          </a:xfrm>
          <a:noFill/>
        </p:grpSpPr>
        <p:sp>
          <p:nvSpPr>
            <p:cNvPr id="243" name="Forma Livre: Forma 242">
              <a:extLst>
                <a:ext uri="{FF2B5EF4-FFF2-40B4-BE49-F238E27FC236}">
                  <a16:creationId xmlns:a16="http://schemas.microsoft.com/office/drawing/2014/main" id="{EB17686D-77B5-1090-2499-A6EEAAA19737}"/>
                </a:ext>
              </a:extLst>
            </p:cNvPr>
            <p:cNvSpPr/>
            <p:nvPr/>
          </p:nvSpPr>
          <p:spPr>
            <a:xfrm>
              <a:off x="2754266" y="4860606"/>
              <a:ext cx="138420" cy="265262"/>
            </a:xfrm>
            <a:custGeom>
              <a:avLst/>
              <a:gdLst>
                <a:gd name="connsiteX0" fmla="*/ 0 w 138420"/>
                <a:gd name="connsiteY0" fmla="*/ 265263 h 265262"/>
                <a:gd name="connsiteX1" fmla="*/ 138421 w 138420"/>
                <a:gd name="connsiteY1" fmla="*/ 132669 h 265262"/>
                <a:gd name="connsiteX2" fmla="*/ 0 w 138420"/>
                <a:gd name="connsiteY2" fmla="*/ 0 h 265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8420" h="265262">
                  <a:moveTo>
                    <a:pt x="0" y="265263"/>
                  </a:moveTo>
                  <a:lnTo>
                    <a:pt x="138421" y="132669"/>
                  </a:lnTo>
                  <a:lnTo>
                    <a:pt x="0" y="0"/>
                  </a:lnTo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44" name="Forma Livre: Forma 243">
              <a:extLst>
                <a:ext uri="{FF2B5EF4-FFF2-40B4-BE49-F238E27FC236}">
                  <a16:creationId xmlns:a16="http://schemas.microsoft.com/office/drawing/2014/main" id="{E254DDEE-B75C-3413-428E-6235C4DA54BA}"/>
                </a:ext>
              </a:extLst>
            </p:cNvPr>
            <p:cNvSpPr/>
            <p:nvPr/>
          </p:nvSpPr>
          <p:spPr>
            <a:xfrm>
              <a:off x="2673515" y="4860606"/>
              <a:ext cx="138420" cy="265262"/>
            </a:xfrm>
            <a:custGeom>
              <a:avLst/>
              <a:gdLst>
                <a:gd name="connsiteX0" fmla="*/ 0 w 138420"/>
                <a:gd name="connsiteY0" fmla="*/ 265263 h 265262"/>
                <a:gd name="connsiteX1" fmla="*/ 138421 w 138420"/>
                <a:gd name="connsiteY1" fmla="*/ 132669 h 265262"/>
                <a:gd name="connsiteX2" fmla="*/ 0 w 138420"/>
                <a:gd name="connsiteY2" fmla="*/ 0 h 265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8420" h="265262">
                  <a:moveTo>
                    <a:pt x="0" y="265263"/>
                  </a:moveTo>
                  <a:lnTo>
                    <a:pt x="138421" y="132669"/>
                  </a:lnTo>
                  <a:lnTo>
                    <a:pt x="0" y="0"/>
                  </a:lnTo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245" name="Forma Livre: Forma 244">
            <a:extLst>
              <a:ext uri="{FF2B5EF4-FFF2-40B4-BE49-F238E27FC236}">
                <a16:creationId xmlns:a16="http://schemas.microsoft.com/office/drawing/2014/main" id="{DFC7A7E7-5AA9-A95F-FABC-5F5A4814FA98}"/>
              </a:ext>
            </a:extLst>
          </p:cNvPr>
          <p:cNvSpPr/>
          <p:nvPr/>
        </p:nvSpPr>
        <p:spPr>
          <a:xfrm>
            <a:off x="3255957" y="4860606"/>
            <a:ext cx="138420" cy="265262"/>
          </a:xfrm>
          <a:custGeom>
            <a:avLst/>
            <a:gdLst>
              <a:gd name="connsiteX0" fmla="*/ 0 w 138420"/>
              <a:gd name="connsiteY0" fmla="*/ 265263 h 265262"/>
              <a:gd name="connsiteX1" fmla="*/ 138421 w 138420"/>
              <a:gd name="connsiteY1" fmla="*/ 132669 h 265262"/>
              <a:gd name="connsiteX2" fmla="*/ 0 w 138420"/>
              <a:gd name="connsiteY2" fmla="*/ 0 h 265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8420" h="265262">
                <a:moveTo>
                  <a:pt x="0" y="265263"/>
                </a:moveTo>
                <a:lnTo>
                  <a:pt x="138421" y="132669"/>
                </a:lnTo>
                <a:lnTo>
                  <a:pt x="0" y="0"/>
                </a:lnTo>
              </a:path>
            </a:pathLst>
          </a:custGeom>
          <a:noFill/>
          <a:ln w="12699" cap="rnd">
            <a:solidFill>
              <a:srgbClr val="210456"/>
            </a:solidFill>
            <a:prstDash val="solid"/>
            <a:round/>
          </a:ln>
        </p:spPr>
        <p:txBody>
          <a:bodyPr rtlCol="0" anchor="ctr"/>
          <a:lstStyle/>
          <a:p>
            <a:endParaRPr lang="pt-BR"/>
          </a:p>
        </p:txBody>
      </p:sp>
      <p:grpSp>
        <p:nvGrpSpPr>
          <p:cNvPr id="246" name="Gráfico 3">
            <a:extLst>
              <a:ext uri="{FF2B5EF4-FFF2-40B4-BE49-F238E27FC236}">
                <a16:creationId xmlns:a16="http://schemas.microsoft.com/office/drawing/2014/main" id="{50B72119-A878-A71A-ECB1-4D9B4E8CFA99}"/>
              </a:ext>
            </a:extLst>
          </p:cNvPr>
          <p:cNvGrpSpPr/>
          <p:nvPr/>
        </p:nvGrpSpPr>
        <p:grpSpPr>
          <a:xfrm>
            <a:off x="2091072" y="4861909"/>
            <a:ext cx="253833" cy="262682"/>
            <a:chOff x="2091072" y="4861909"/>
            <a:chExt cx="253833" cy="262682"/>
          </a:xfrm>
          <a:noFill/>
        </p:grpSpPr>
        <p:sp>
          <p:nvSpPr>
            <p:cNvPr id="247" name="Forma Livre: Forma 246">
              <a:extLst>
                <a:ext uri="{FF2B5EF4-FFF2-40B4-BE49-F238E27FC236}">
                  <a16:creationId xmlns:a16="http://schemas.microsoft.com/office/drawing/2014/main" id="{DA7E3A70-1A3F-8F6A-74C9-3D38C09FC7A4}"/>
                </a:ext>
              </a:extLst>
            </p:cNvPr>
            <p:cNvSpPr/>
            <p:nvPr/>
          </p:nvSpPr>
          <p:spPr>
            <a:xfrm>
              <a:off x="2091072" y="4861909"/>
              <a:ext cx="115338" cy="174939"/>
            </a:xfrm>
            <a:custGeom>
              <a:avLst/>
              <a:gdLst>
                <a:gd name="connsiteX0" fmla="*/ 0 w 115338"/>
                <a:gd name="connsiteY0" fmla="*/ 89609 h 174939"/>
                <a:gd name="connsiteX1" fmla="*/ 95244 w 115338"/>
                <a:gd name="connsiteY1" fmla="*/ 171107 h 174939"/>
                <a:gd name="connsiteX2" fmla="*/ 115338 w 115338"/>
                <a:gd name="connsiteY2" fmla="*/ 163413 h 174939"/>
                <a:gd name="connsiteX3" fmla="*/ 115338 w 115338"/>
                <a:gd name="connsiteY3" fmla="*/ 11546 h 174939"/>
                <a:gd name="connsiteX4" fmla="*/ 96140 w 115338"/>
                <a:gd name="connsiteY4" fmla="*/ 2956 h 174939"/>
                <a:gd name="connsiteX5" fmla="*/ 0 w 115338"/>
                <a:gd name="connsiteY5" fmla="*/ 89683 h 174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338" h="174939">
                  <a:moveTo>
                    <a:pt x="0" y="89609"/>
                  </a:moveTo>
                  <a:lnTo>
                    <a:pt x="95244" y="171107"/>
                  </a:lnTo>
                  <a:cubicBezTo>
                    <a:pt x="102340" y="178951"/>
                    <a:pt x="115338" y="173946"/>
                    <a:pt x="115338" y="163413"/>
                  </a:cubicBezTo>
                  <a:lnTo>
                    <a:pt x="115338" y="11546"/>
                  </a:lnTo>
                  <a:cubicBezTo>
                    <a:pt x="115338" y="1611"/>
                    <a:pt x="103610" y="-3693"/>
                    <a:pt x="96140" y="2956"/>
                  </a:cubicBezTo>
                  <a:lnTo>
                    <a:pt x="0" y="89683"/>
                  </a:lnTo>
                  <a:close/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48" name="Forma Livre: Forma 247">
              <a:extLst>
                <a:ext uri="{FF2B5EF4-FFF2-40B4-BE49-F238E27FC236}">
                  <a16:creationId xmlns:a16="http://schemas.microsoft.com/office/drawing/2014/main" id="{00ABEB37-46EF-AE47-7564-CD403C19F4B8}"/>
                </a:ext>
              </a:extLst>
            </p:cNvPr>
            <p:cNvSpPr/>
            <p:nvPr/>
          </p:nvSpPr>
          <p:spPr>
            <a:xfrm>
              <a:off x="2206410" y="4916856"/>
              <a:ext cx="138495" cy="207734"/>
            </a:xfrm>
            <a:custGeom>
              <a:avLst/>
              <a:gdLst>
                <a:gd name="connsiteX0" fmla="*/ 0 w 138495"/>
                <a:gd name="connsiteY0" fmla="*/ 57744 h 207734"/>
                <a:gd name="connsiteX1" fmla="*/ 23083 w 138495"/>
                <a:gd name="connsiteY1" fmla="*/ 57744 h 207734"/>
                <a:gd name="connsiteX2" fmla="*/ 98082 w 138495"/>
                <a:gd name="connsiteY2" fmla="*/ 138496 h 207734"/>
                <a:gd name="connsiteX3" fmla="*/ 57744 w 138495"/>
                <a:gd name="connsiteY3" fmla="*/ 207668 h 207734"/>
                <a:gd name="connsiteX4" fmla="*/ 57744 w 138495"/>
                <a:gd name="connsiteY4" fmla="*/ 207668 h 207734"/>
                <a:gd name="connsiteX5" fmla="*/ 138495 w 138495"/>
                <a:gd name="connsiteY5" fmla="*/ 103834 h 207734"/>
                <a:gd name="connsiteX6" fmla="*/ 34661 w 138495"/>
                <a:gd name="connsiteY6" fmla="*/ 0 h 207734"/>
                <a:gd name="connsiteX7" fmla="*/ 75 w 138495"/>
                <a:gd name="connsiteY7" fmla="*/ 0 h 207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8495" h="207734">
                  <a:moveTo>
                    <a:pt x="0" y="57744"/>
                  </a:moveTo>
                  <a:lnTo>
                    <a:pt x="23083" y="57744"/>
                  </a:lnTo>
                  <a:cubicBezTo>
                    <a:pt x="64467" y="57744"/>
                    <a:pt x="98082" y="97036"/>
                    <a:pt x="98082" y="138496"/>
                  </a:cubicBezTo>
                  <a:cubicBezTo>
                    <a:pt x="98082" y="167554"/>
                    <a:pt x="81947" y="195268"/>
                    <a:pt x="57744" y="207668"/>
                  </a:cubicBezTo>
                  <a:cubicBezTo>
                    <a:pt x="57744" y="207668"/>
                    <a:pt x="57744" y="207818"/>
                    <a:pt x="57744" y="207668"/>
                  </a:cubicBezTo>
                  <a:cubicBezTo>
                    <a:pt x="104133" y="197285"/>
                    <a:pt x="138495" y="153361"/>
                    <a:pt x="138495" y="103834"/>
                  </a:cubicBezTo>
                  <a:cubicBezTo>
                    <a:pt x="138495" y="46539"/>
                    <a:pt x="92031" y="0"/>
                    <a:pt x="34661" y="0"/>
                  </a:cubicBezTo>
                  <a:lnTo>
                    <a:pt x="75" y="0"/>
                  </a:lnTo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249" name="Gráfico 3">
            <a:extLst>
              <a:ext uri="{FF2B5EF4-FFF2-40B4-BE49-F238E27FC236}">
                <a16:creationId xmlns:a16="http://schemas.microsoft.com/office/drawing/2014/main" id="{0FEB1F99-96F5-D7A3-80A6-31E35824B0C4}"/>
              </a:ext>
            </a:extLst>
          </p:cNvPr>
          <p:cNvGrpSpPr/>
          <p:nvPr/>
        </p:nvGrpSpPr>
        <p:grpSpPr>
          <a:xfrm>
            <a:off x="1049293" y="5437297"/>
            <a:ext cx="265262" cy="219097"/>
            <a:chOff x="1049293" y="5437297"/>
            <a:chExt cx="265262" cy="219097"/>
          </a:xfrm>
          <a:noFill/>
        </p:grpSpPr>
        <p:grpSp>
          <p:nvGrpSpPr>
            <p:cNvPr id="250" name="Gráfico 3">
              <a:extLst>
                <a:ext uri="{FF2B5EF4-FFF2-40B4-BE49-F238E27FC236}">
                  <a16:creationId xmlns:a16="http://schemas.microsoft.com/office/drawing/2014/main" id="{24446185-1FF5-7E76-4EDC-C1732A3CE784}"/>
                </a:ext>
              </a:extLst>
            </p:cNvPr>
            <p:cNvGrpSpPr/>
            <p:nvPr/>
          </p:nvGrpSpPr>
          <p:grpSpPr>
            <a:xfrm>
              <a:off x="1279969" y="5437297"/>
              <a:ext cx="34586" cy="69173"/>
              <a:chOff x="1279969" y="5437297"/>
              <a:chExt cx="34586" cy="69173"/>
            </a:xfrm>
          </p:grpSpPr>
          <p:sp>
            <p:nvSpPr>
              <p:cNvPr id="251" name="Forma Livre: Forma 250">
                <a:extLst>
                  <a:ext uri="{FF2B5EF4-FFF2-40B4-BE49-F238E27FC236}">
                    <a16:creationId xmlns:a16="http://schemas.microsoft.com/office/drawing/2014/main" id="{A1774912-4E7E-B976-828B-DE54E7B7480E}"/>
                  </a:ext>
                </a:extLst>
              </p:cNvPr>
              <p:cNvSpPr/>
              <p:nvPr/>
            </p:nvSpPr>
            <p:spPr>
              <a:xfrm>
                <a:off x="1279969" y="5437297"/>
                <a:ext cx="34586" cy="34586"/>
              </a:xfrm>
              <a:custGeom>
                <a:avLst/>
                <a:gdLst>
                  <a:gd name="connsiteX0" fmla="*/ 0 w 34586"/>
                  <a:gd name="connsiteY0" fmla="*/ 0 h 34586"/>
                  <a:gd name="connsiteX1" fmla="*/ 34587 w 34586"/>
                  <a:gd name="connsiteY1" fmla="*/ 34586 h 34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4586" h="34586">
                    <a:moveTo>
                      <a:pt x="0" y="0"/>
                    </a:moveTo>
                    <a:lnTo>
                      <a:pt x="34587" y="34586"/>
                    </a:lnTo>
                  </a:path>
                </a:pathLst>
              </a:custGeom>
              <a:ln w="12699" cap="rnd">
                <a:solidFill>
                  <a:srgbClr val="21045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52" name="Forma Livre: Forma 251">
                <a:extLst>
                  <a:ext uri="{FF2B5EF4-FFF2-40B4-BE49-F238E27FC236}">
                    <a16:creationId xmlns:a16="http://schemas.microsoft.com/office/drawing/2014/main" id="{612B8540-A2F2-61EA-8218-1072FADB1C2C}"/>
                  </a:ext>
                </a:extLst>
              </p:cNvPr>
              <p:cNvSpPr/>
              <p:nvPr/>
            </p:nvSpPr>
            <p:spPr>
              <a:xfrm>
                <a:off x="1279969" y="5471884"/>
                <a:ext cx="34586" cy="34586"/>
              </a:xfrm>
              <a:custGeom>
                <a:avLst/>
                <a:gdLst>
                  <a:gd name="connsiteX0" fmla="*/ 0 w 34586"/>
                  <a:gd name="connsiteY0" fmla="*/ 34586 h 34586"/>
                  <a:gd name="connsiteX1" fmla="*/ 34587 w 34586"/>
                  <a:gd name="connsiteY1" fmla="*/ 0 h 34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4586" h="34586">
                    <a:moveTo>
                      <a:pt x="0" y="34586"/>
                    </a:moveTo>
                    <a:lnTo>
                      <a:pt x="34587" y="0"/>
                    </a:lnTo>
                  </a:path>
                </a:pathLst>
              </a:custGeom>
              <a:ln w="12699" cap="rnd">
                <a:solidFill>
                  <a:srgbClr val="21045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grpSp>
          <p:nvGrpSpPr>
            <p:cNvPr id="253" name="Gráfico 3">
              <a:extLst>
                <a:ext uri="{FF2B5EF4-FFF2-40B4-BE49-F238E27FC236}">
                  <a16:creationId xmlns:a16="http://schemas.microsoft.com/office/drawing/2014/main" id="{94FEFBB1-87C8-48EF-9507-547681786E8E}"/>
                </a:ext>
              </a:extLst>
            </p:cNvPr>
            <p:cNvGrpSpPr/>
            <p:nvPr/>
          </p:nvGrpSpPr>
          <p:grpSpPr>
            <a:xfrm>
              <a:off x="1279969" y="5587222"/>
              <a:ext cx="34586" cy="69173"/>
              <a:chOff x="1279969" y="5587222"/>
              <a:chExt cx="34586" cy="69173"/>
            </a:xfrm>
          </p:grpSpPr>
          <p:sp>
            <p:nvSpPr>
              <p:cNvPr id="254" name="Forma Livre: Forma 253">
                <a:extLst>
                  <a:ext uri="{FF2B5EF4-FFF2-40B4-BE49-F238E27FC236}">
                    <a16:creationId xmlns:a16="http://schemas.microsoft.com/office/drawing/2014/main" id="{746DE1B5-3242-B5CD-AC07-14BEA7FAE3C1}"/>
                  </a:ext>
                </a:extLst>
              </p:cNvPr>
              <p:cNvSpPr/>
              <p:nvPr/>
            </p:nvSpPr>
            <p:spPr>
              <a:xfrm>
                <a:off x="1279969" y="5587222"/>
                <a:ext cx="34586" cy="34586"/>
              </a:xfrm>
              <a:custGeom>
                <a:avLst/>
                <a:gdLst>
                  <a:gd name="connsiteX0" fmla="*/ 0 w 34586"/>
                  <a:gd name="connsiteY0" fmla="*/ 0 h 34586"/>
                  <a:gd name="connsiteX1" fmla="*/ 34587 w 34586"/>
                  <a:gd name="connsiteY1" fmla="*/ 34586 h 34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4586" h="34586">
                    <a:moveTo>
                      <a:pt x="0" y="0"/>
                    </a:moveTo>
                    <a:lnTo>
                      <a:pt x="34587" y="34586"/>
                    </a:lnTo>
                  </a:path>
                </a:pathLst>
              </a:custGeom>
              <a:ln w="12699" cap="rnd">
                <a:solidFill>
                  <a:srgbClr val="21045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55" name="Forma Livre: Forma 254">
                <a:extLst>
                  <a:ext uri="{FF2B5EF4-FFF2-40B4-BE49-F238E27FC236}">
                    <a16:creationId xmlns:a16="http://schemas.microsoft.com/office/drawing/2014/main" id="{D6C873D9-55E5-3743-B754-706C2F6402B9}"/>
                  </a:ext>
                </a:extLst>
              </p:cNvPr>
              <p:cNvSpPr/>
              <p:nvPr/>
            </p:nvSpPr>
            <p:spPr>
              <a:xfrm>
                <a:off x="1279969" y="5621808"/>
                <a:ext cx="34586" cy="34586"/>
              </a:xfrm>
              <a:custGeom>
                <a:avLst/>
                <a:gdLst>
                  <a:gd name="connsiteX0" fmla="*/ 0 w 34586"/>
                  <a:gd name="connsiteY0" fmla="*/ 34587 h 34586"/>
                  <a:gd name="connsiteX1" fmla="*/ 34587 w 34586"/>
                  <a:gd name="connsiteY1" fmla="*/ 0 h 34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4586" h="34586">
                    <a:moveTo>
                      <a:pt x="0" y="34587"/>
                    </a:moveTo>
                    <a:lnTo>
                      <a:pt x="34587" y="0"/>
                    </a:lnTo>
                  </a:path>
                </a:pathLst>
              </a:custGeom>
              <a:ln w="12699" cap="rnd">
                <a:solidFill>
                  <a:srgbClr val="21045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sp>
          <p:nvSpPr>
            <p:cNvPr id="256" name="Forma Livre: Forma 255">
              <a:extLst>
                <a:ext uri="{FF2B5EF4-FFF2-40B4-BE49-F238E27FC236}">
                  <a16:creationId xmlns:a16="http://schemas.microsoft.com/office/drawing/2014/main" id="{864B5483-1514-8C55-8CE6-3526DC0E1931}"/>
                </a:ext>
              </a:extLst>
            </p:cNvPr>
            <p:cNvSpPr/>
            <p:nvPr/>
          </p:nvSpPr>
          <p:spPr>
            <a:xfrm>
              <a:off x="1049293" y="5471884"/>
              <a:ext cx="265262" cy="149924"/>
            </a:xfrm>
            <a:custGeom>
              <a:avLst/>
              <a:gdLst>
                <a:gd name="connsiteX0" fmla="*/ 0 w 265262"/>
                <a:gd name="connsiteY0" fmla="*/ 0 h 149924"/>
                <a:gd name="connsiteX1" fmla="*/ 265263 w 265262"/>
                <a:gd name="connsiteY1" fmla="*/ 149925 h 149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5262" h="149924">
                  <a:moveTo>
                    <a:pt x="0" y="0"/>
                  </a:moveTo>
                  <a:cubicBezTo>
                    <a:pt x="141259" y="0"/>
                    <a:pt x="124004" y="149925"/>
                    <a:pt x="265263" y="149925"/>
                  </a:cubicBezTo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57" name="Forma Livre: Forma 256">
              <a:extLst>
                <a:ext uri="{FF2B5EF4-FFF2-40B4-BE49-F238E27FC236}">
                  <a16:creationId xmlns:a16="http://schemas.microsoft.com/office/drawing/2014/main" id="{247600BF-FD89-538B-A058-67622F21B662}"/>
                </a:ext>
              </a:extLst>
            </p:cNvPr>
            <p:cNvSpPr/>
            <p:nvPr/>
          </p:nvSpPr>
          <p:spPr>
            <a:xfrm>
              <a:off x="1197051" y="5471884"/>
              <a:ext cx="117504" cy="57071"/>
            </a:xfrm>
            <a:custGeom>
              <a:avLst/>
              <a:gdLst>
                <a:gd name="connsiteX0" fmla="*/ 117505 w 117504"/>
                <a:gd name="connsiteY0" fmla="*/ 0 h 57071"/>
                <a:gd name="connsiteX1" fmla="*/ 0 w 117504"/>
                <a:gd name="connsiteY1" fmla="*/ 57072 h 57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7504" h="57071">
                  <a:moveTo>
                    <a:pt x="117505" y="0"/>
                  </a:moveTo>
                  <a:cubicBezTo>
                    <a:pt x="58192" y="0"/>
                    <a:pt x="26818" y="26444"/>
                    <a:pt x="0" y="57072"/>
                  </a:cubicBezTo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58" name="Forma Livre: Forma 257">
              <a:extLst>
                <a:ext uri="{FF2B5EF4-FFF2-40B4-BE49-F238E27FC236}">
                  <a16:creationId xmlns:a16="http://schemas.microsoft.com/office/drawing/2014/main" id="{29977AF6-5A2F-102E-39B0-3125EFF770B9}"/>
                </a:ext>
              </a:extLst>
            </p:cNvPr>
            <p:cNvSpPr/>
            <p:nvPr/>
          </p:nvSpPr>
          <p:spPr>
            <a:xfrm>
              <a:off x="1049293" y="5564737"/>
              <a:ext cx="117504" cy="57071"/>
            </a:xfrm>
            <a:custGeom>
              <a:avLst/>
              <a:gdLst>
                <a:gd name="connsiteX0" fmla="*/ 117505 w 117504"/>
                <a:gd name="connsiteY0" fmla="*/ 0 h 57071"/>
                <a:gd name="connsiteX1" fmla="*/ 0 w 117504"/>
                <a:gd name="connsiteY1" fmla="*/ 57072 h 57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7504" h="57071">
                  <a:moveTo>
                    <a:pt x="117505" y="0"/>
                  </a:moveTo>
                  <a:cubicBezTo>
                    <a:pt x="90612" y="30702"/>
                    <a:pt x="59238" y="57072"/>
                    <a:pt x="0" y="57072"/>
                  </a:cubicBezTo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259" name="Gráfico 3">
            <a:extLst>
              <a:ext uri="{FF2B5EF4-FFF2-40B4-BE49-F238E27FC236}">
                <a16:creationId xmlns:a16="http://schemas.microsoft.com/office/drawing/2014/main" id="{5A0CE496-CDD3-741F-AC71-1123A73671A4}"/>
              </a:ext>
            </a:extLst>
          </p:cNvPr>
          <p:cNvGrpSpPr/>
          <p:nvPr/>
        </p:nvGrpSpPr>
        <p:grpSpPr>
          <a:xfrm>
            <a:off x="1537538" y="5414215"/>
            <a:ext cx="253684" cy="265263"/>
            <a:chOff x="1537538" y="5414215"/>
            <a:chExt cx="253684" cy="265263"/>
          </a:xfrm>
          <a:noFill/>
        </p:grpSpPr>
        <p:grpSp>
          <p:nvGrpSpPr>
            <p:cNvPr id="260" name="Gráfico 3">
              <a:extLst>
                <a:ext uri="{FF2B5EF4-FFF2-40B4-BE49-F238E27FC236}">
                  <a16:creationId xmlns:a16="http://schemas.microsoft.com/office/drawing/2014/main" id="{AAA20DCF-16D0-F1F5-48D9-6470EE496D52}"/>
                </a:ext>
              </a:extLst>
            </p:cNvPr>
            <p:cNvGrpSpPr/>
            <p:nvPr/>
          </p:nvGrpSpPr>
          <p:grpSpPr>
            <a:xfrm>
              <a:off x="1606711" y="5575718"/>
              <a:ext cx="115338" cy="57669"/>
              <a:chOff x="1606711" y="5575718"/>
              <a:chExt cx="115338" cy="57669"/>
            </a:xfrm>
          </p:grpSpPr>
          <p:sp>
            <p:nvSpPr>
              <p:cNvPr id="261" name="Forma Livre: Forma 260">
                <a:extLst>
                  <a:ext uri="{FF2B5EF4-FFF2-40B4-BE49-F238E27FC236}">
                    <a16:creationId xmlns:a16="http://schemas.microsoft.com/office/drawing/2014/main" id="{3D0BC0F6-E162-0465-EE26-8B2D69178F91}"/>
                  </a:ext>
                </a:extLst>
              </p:cNvPr>
              <p:cNvSpPr/>
              <p:nvPr/>
            </p:nvSpPr>
            <p:spPr>
              <a:xfrm>
                <a:off x="1664380" y="5575718"/>
                <a:ext cx="57669" cy="57669"/>
              </a:xfrm>
              <a:custGeom>
                <a:avLst/>
                <a:gdLst>
                  <a:gd name="connsiteX0" fmla="*/ 57669 w 57669"/>
                  <a:gd name="connsiteY0" fmla="*/ 0 h 57669"/>
                  <a:gd name="connsiteX1" fmla="*/ 0 w 57669"/>
                  <a:gd name="connsiteY1" fmla="*/ 57669 h 57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669" h="57669">
                    <a:moveTo>
                      <a:pt x="57669" y="0"/>
                    </a:moveTo>
                    <a:lnTo>
                      <a:pt x="0" y="57669"/>
                    </a:lnTo>
                  </a:path>
                </a:pathLst>
              </a:custGeom>
              <a:ln w="12699" cap="rnd">
                <a:solidFill>
                  <a:srgbClr val="21045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62" name="Forma Livre: Forma 261">
                <a:extLst>
                  <a:ext uri="{FF2B5EF4-FFF2-40B4-BE49-F238E27FC236}">
                    <a16:creationId xmlns:a16="http://schemas.microsoft.com/office/drawing/2014/main" id="{EF1FD07A-EDB1-DD7D-AE65-FE62F4903B4C}"/>
                  </a:ext>
                </a:extLst>
              </p:cNvPr>
              <p:cNvSpPr/>
              <p:nvPr/>
            </p:nvSpPr>
            <p:spPr>
              <a:xfrm>
                <a:off x="1606711" y="5575718"/>
                <a:ext cx="57669" cy="57669"/>
              </a:xfrm>
              <a:custGeom>
                <a:avLst/>
                <a:gdLst>
                  <a:gd name="connsiteX0" fmla="*/ 0 w 57669"/>
                  <a:gd name="connsiteY0" fmla="*/ 0 h 57669"/>
                  <a:gd name="connsiteX1" fmla="*/ 57669 w 57669"/>
                  <a:gd name="connsiteY1" fmla="*/ 57669 h 57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669" h="57669">
                    <a:moveTo>
                      <a:pt x="0" y="0"/>
                    </a:moveTo>
                    <a:lnTo>
                      <a:pt x="57669" y="57669"/>
                    </a:lnTo>
                  </a:path>
                </a:pathLst>
              </a:custGeom>
              <a:ln w="12699" cap="rnd">
                <a:solidFill>
                  <a:srgbClr val="21045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sp>
          <p:nvSpPr>
            <p:cNvPr id="263" name="Forma Livre: Forma 262">
              <a:extLst>
                <a:ext uri="{FF2B5EF4-FFF2-40B4-BE49-F238E27FC236}">
                  <a16:creationId xmlns:a16="http://schemas.microsoft.com/office/drawing/2014/main" id="{08CED505-6AC5-1CE4-924C-165A4F66905F}"/>
                </a:ext>
              </a:extLst>
            </p:cNvPr>
            <p:cNvSpPr/>
            <p:nvPr/>
          </p:nvSpPr>
          <p:spPr>
            <a:xfrm>
              <a:off x="1537538" y="5610305"/>
              <a:ext cx="253684" cy="69173"/>
            </a:xfrm>
            <a:custGeom>
              <a:avLst/>
              <a:gdLst>
                <a:gd name="connsiteX0" fmla="*/ 253684 w 253684"/>
                <a:gd name="connsiteY0" fmla="*/ 0 h 69173"/>
                <a:gd name="connsiteX1" fmla="*/ 253684 w 253684"/>
                <a:gd name="connsiteY1" fmla="*/ 57669 h 69173"/>
                <a:gd name="connsiteX2" fmla="*/ 242180 w 253684"/>
                <a:gd name="connsiteY2" fmla="*/ 69173 h 69173"/>
                <a:gd name="connsiteX3" fmla="*/ 11280 w 253684"/>
                <a:gd name="connsiteY3" fmla="*/ 69173 h 69173"/>
                <a:gd name="connsiteX4" fmla="*/ 0 w 253684"/>
                <a:gd name="connsiteY4" fmla="*/ 57669 h 69173"/>
                <a:gd name="connsiteX5" fmla="*/ 0 w 253684"/>
                <a:gd name="connsiteY5" fmla="*/ 0 h 69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3684" h="69173">
                  <a:moveTo>
                    <a:pt x="253684" y="0"/>
                  </a:moveTo>
                  <a:lnTo>
                    <a:pt x="253684" y="57669"/>
                  </a:lnTo>
                  <a:cubicBezTo>
                    <a:pt x="253684" y="64019"/>
                    <a:pt x="248381" y="69173"/>
                    <a:pt x="242180" y="69173"/>
                  </a:cubicBezTo>
                  <a:lnTo>
                    <a:pt x="11280" y="69173"/>
                  </a:lnTo>
                  <a:cubicBezTo>
                    <a:pt x="5080" y="69173"/>
                    <a:pt x="0" y="64019"/>
                    <a:pt x="0" y="57669"/>
                  </a:cubicBezTo>
                  <a:lnTo>
                    <a:pt x="0" y="0"/>
                  </a:lnTo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64" name="Forma Livre: Forma 263">
              <a:extLst>
                <a:ext uri="{FF2B5EF4-FFF2-40B4-BE49-F238E27FC236}">
                  <a16:creationId xmlns:a16="http://schemas.microsoft.com/office/drawing/2014/main" id="{17E2AE68-288B-D354-029C-8C18F9654D39}"/>
                </a:ext>
              </a:extLst>
            </p:cNvPr>
            <p:cNvSpPr/>
            <p:nvPr/>
          </p:nvSpPr>
          <p:spPr>
            <a:xfrm>
              <a:off x="1664380" y="5414215"/>
              <a:ext cx="7470" cy="219172"/>
            </a:xfrm>
            <a:custGeom>
              <a:avLst/>
              <a:gdLst>
                <a:gd name="connsiteX0" fmla="*/ 0 w 7470"/>
                <a:gd name="connsiteY0" fmla="*/ 0 h 219172"/>
                <a:gd name="connsiteX1" fmla="*/ 0 w 7470"/>
                <a:gd name="connsiteY1" fmla="*/ 219172 h 219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70" h="219172">
                  <a:moveTo>
                    <a:pt x="0" y="0"/>
                  </a:moveTo>
                  <a:lnTo>
                    <a:pt x="0" y="219172"/>
                  </a:lnTo>
                </a:path>
              </a:pathLst>
            </a:custGeom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265" name="Gráfico 3">
            <a:extLst>
              <a:ext uri="{FF2B5EF4-FFF2-40B4-BE49-F238E27FC236}">
                <a16:creationId xmlns:a16="http://schemas.microsoft.com/office/drawing/2014/main" id="{E62FF843-D8FD-A05C-8884-5142A7213C5E}"/>
              </a:ext>
            </a:extLst>
          </p:cNvPr>
          <p:cNvGrpSpPr/>
          <p:nvPr/>
        </p:nvGrpSpPr>
        <p:grpSpPr>
          <a:xfrm>
            <a:off x="2091146" y="5414215"/>
            <a:ext cx="253684" cy="265263"/>
            <a:chOff x="2091146" y="5414215"/>
            <a:chExt cx="253684" cy="265263"/>
          </a:xfrm>
          <a:noFill/>
        </p:grpSpPr>
        <p:grpSp>
          <p:nvGrpSpPr>
            <p:cNvPr id="266" name="Gráfico 3">
              <a:extLst>
                <a:ext uri="{FF2B5EF4-FFF2-40B4-BE49-F238E27FC236}">
                  <a16:creationId xmlns:a16="http://schemas.microsoft.com/office/drawing/2014/main" id="{017605F8-4404-B48B-F509-77958D80CD1A}"/>
                </a:ext>
              </a:extLst>
            </p:cNvPr>
            <p:cNvGrpSpPr/>
            <p:nvPr/>
          </p:nvGrpSpPr>
          <p:grpSpPr>
            <a:xfrm>
              <a:off x="2160319" y="5414215"/>
              <a:ext cx="115338" cy="57669"/>
              <a:chOff x="2160319" y="5414215"/>
              <a:chExt cx="115338" cy="57669"/>
            </a:xfrm>
          </p:grpSpPr>
          <p:sp>
            <p:nvSpPr>
              <p:cNvPr id="267" name="Forma Livre: Forma 266">
                <a:extLst>
                  <a:ext uri="{FF2B5EF4-FFF2-40B4-BE49-F238E27FC236}">
                    <a16:creationId xmlns:a16="http://schemas.microsoft.com/office/drawing/2014/main" id="{44E0E074-8B13-EB73-CC87-17DE6CB6BE47}"/>
                  </a:ext>
                </a:extLst>
              </p:cNvPr>
              <p:cNvSpPr/>
              <p:nvPr/>
            </p:nvSpPr>
            <p:spPr>
              <a:xfrm>
                <a:off x="2160319" y="5414215"/>
                <a:ext cx="57669" cy="57669"/>
              </a:xfrm>
              <a:custGeom>
                <a:avLst/>
                <a:gdLst>
                  <a:gd name="connsiteX0" fmla="*/ 0 w 57669"/>
                  <a:gd name="connsiteY0" fmla="*/ 57669 h 57669"/>
                  <a:gd name="connsiteX1" fmla="*/ 57669 w 57669"/>
                  <a:gd name="connsiteY1" fmla="*/ 0 h 57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669" h="57669">
                    <a:moveTo>
                      <a:pt x="0" y="57669"/>
                    </a:moveTo>
                    <a:lnTo>
                      <a:pt x="57669" y="0"/>
                    </a:lnTo>
                  </a:path>
                </a:pathLst>
              </a:custGeom>
              <a:ln w="12699" cap="rnd">
                <a:solidFill>
                  <a:srgbClr val="21045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68" name="Forma Livre: Forma 267">
                <a:extLst>
                  <a:ext uri="{FF2B5EF4-FFF2-40B4-BE49-F238E27FC236}">
                    <a16:creationId xmlns:a16="http://schemas.microsoft.com/office/drawing/2014/main" id="{FDD4B7BC-2F53-24DE-7857-B9AEB895957C}"/>
                  </a:ext>
                </a:extLst>
              </p:cNvPr>
              <p:cNvSpPr/>
              <p:nvPr/>
            </p:nvSpPr>
            <p:spPr>
              <a:xfrm>
                <a:off x="2217988" y="5414215"/>
                <a:ext cx="57669" cy="57669"/>
              </a:xfrm>
              <a:custGeom>
                <a:avLst/>
                <a:gdLst>
                  <a:gd name="connsiteX0" fmla="*/ 57669 w 57669"/>
                  <a:gd name="connsiteY0" fmla="*/ 57669 h 57669"/>
                  <a:gd name="connsiteX1" fmla="*/ 0 w 57669"/>
                  <a:gd name="connsiteY1" fmla="*/ 0 h 57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669" h="57669">
                    <a:moveTo>
                      <a:pt x="57669" y="57669"/>
                    </a:moveTo>
                    <a:lnTo>
                      <a:pt x="0" y="0"/>
                    </a:lnTo>
                  </a:path>
                </a:pathLst>
              </a:custGeom>
              <a:ln w="12699" cap="rnd">
                <a:solidFill>
                  <a:srgbClr val="21045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sp>
          <p:nvSpPr>
            <p:cNvPr id="269" name="Forma Livre: Forma 268">
              <a:extLst>
                <a:ext uri="{FF2B5EF4-FFF2-40B4-BE49-F238E27FC236}">
                  <a16:creationId xmlns:a16="http://schemas.microsoft.com/office/drawing/2014/main" id="{E08EC653-3C2F-D539-F3DD-2F1520B1535C}"/>
                </a:ext>
              </a:extLst>
            </p:cNvPr>
            <p:cNvSpPr/>
            <p:nvPr/>
          </p:nvSpPr>
          <p:spPr>
            <a:xfrm>
              <a:off x="2091146" y="5610305"/>
              <a:ext cx="253684" cy="69173"/>
            </a:xfrm>
            <a:custGeom>
              <a:avLst/>
              <a:gdLst>
                <a:gd name="connsiteX0" fmla="*/ 253684 w 253684"/>
                <a:gd name="connsiteY0" fmla="*/ 0 h 69173"/>
                <a:gd name="connsiteX1" fmla="*/ 253684 w 253684"/>
                <a:gd name="connsiteY1" fmla="*/ 57669 h 69173"/>
                <a:gd name="connsiteX2" fmla="*/ 242180 w 253684"/>
                <a:gd name="connsiteY2" fmla="*/ 69173 h 69173"/>
                <a:gd name="connsiteX3" fmla="*/ 11280 w 253684"/>
                <a:gd name="connsiteY3" fmla="*/ 69173 h 69173"/>
                <a:gd name="connsiteX4" fmla="*/ 0 w 253684"/>
                <a:gd name="connsiteY4" fmla="*/ 57669 h 69173"/>
                <a:gd name="connsiteX5" fmla="*/ 0 w 253684"/>
                <a:gd name="connsiteY5" fmla="*/ 0 h 69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3684" h="69173">
                  <a:moveTo>
                    <a:pt x="253684" y="0"/>
                  </a:moveTo>
                  <a:lnTo>
                    <a:pt x="253684" y="57669"/>
                  </a:lnTo>
                  <a:cubicBezTo>
                    <a:pt x="253684" y="64019"/>
                    <a:pt x="248381" y="69173"/>
                    <a:pt x="242180" y="69173"/>
                  </a:cubicBezTo>
                  <a:lnTo>
                    <a:pt x="11280" y="69173"/>
                  </a:lnTo>
                  <a:cubicBezTo>
                    <a:pt x="5080" y="69173"/>
                    <a:pt x="0" y="64019"/>
                    <a:pt x="0" y="57669"/>
                  </a:cubicBezTo>
                  <a:lnTo>
                    <a:pt x="0" y="0"/>
                  </a:lnTo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70" name="Forma Livre: Forma 269">
              <a:extLst>
                <a:ext uri="{FF2B5EF4-FFF2-40B4-BE49-F238E27FC236}">
                  <a16:creationId xmlns:a16="http://schemas.microsoft.com/office/drawing/2014/main" id="{C39B7453-9579-FF75-B107-79455C414812}"/>
                </a:ext>
              </a:extLst>
            </p:cNvPr>
            <p:cNvSpPr/>
            <p:nvPr/>
          </p:nvSpPr>
          <p:spPr>
            <a:xfrm>
              <a:off x="2217988" y="5414215"/>
              <a:ext cx="7470" cy="219172"/>
            </a:xfrm>
            <a:custGeom>
              <a:avLst/>
              <a:gdLst>
                <a:gd name="connsiteX0" fmla="*/ 0 w 7470"/>
                <a:gd name="connsiteY0" fmla="*/ 219172 h 219172"/>
                <a:gd name="connsiteX1" fmla="*/ 0 w 7470"/>
                <a:gd name="connsiteY1" fmla="*/ 0 h 219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70" h="219172">
                  <a:moveTo>
                    <a:pt x="0" y="219172"/>
                  </a:moveTo>
                  <a:lnTo>
                    <a:pt x="0" y="0"/>
                  </a:lnTo>
                </a:path>
              </a:pathLst>
            </a:custGeom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271" name="Gráfico 3">
            <a:extLst>
              <a:ext uri="{FF2B5EF4-FFF2-40B4-BE49-F238E27FC236}">
                <a16:creationId xmlns:a16="http://schemas.microsoft.com/office/drawing/2014/main" id="{7FD1C499-ADFD-690A-81FF-E07DE9332249}"/>
              </a:ext>
            </a:extLst>
          </p:cNvPr>
          <p:cNvGrpSpPr/>
          <p:nvPr/>
        </p:nvGrpSpPr>
        <p:grpSpPr>
          <a:xfrm>
            <a:off x="2114154" y="5977459"/>
            <a:ext cx="207593" cy="265262"/>
            <a:chOff x="2114154" y="5977459"/>
            <a:chExt cx="207593" cy="265262"/>
          </a:xfrm>
        </p:grpSpPr>
        <p:grpSp>
          <p:nvGrpSpPr>
            <p:cNvPr id="272" name="Gráfico 3">
              <a:extLst>
                <a:ext uri="{FF2B5EF4-FFF2-40B4-BE49-F238E27FC236}">
                  <a16:creationId xmlns:a16="http://schemas.microsoft.com/office/drawing/2014/main" id="{08903BBB-3881-7C85-C498-47D7C35EE8EF}"/>
                </a:ext>
              </a:extLst>
            </p:cNvPr>
            <p:cNvGrpSpPr/>
            <p:nvPr/>
          </p:nvGrpSpPr>
          <p:grpSpPr>
            <a:xfrm>
              <a:off x="2114154" y="5977459"/>
              <a:ext cx="207593" cy="103834"/>
              <a:chOff x="2114154" y="5977459"/>
              <a:chExt cx="207593" cy="103834"/>
            </a:xfrm>
          </p:grpSpPr>
          <p:sp>
            <p:nvSpPr>
              <p:cNvPr id="273" name="Forma Livre: Forma 272">
                <a:extLst>
                  <a:ext uri="{FF2B5EF4-FFF2-40B4-BE49-F238E27FC236}">
                    <a16:creationId xmlns:a16="http://schemas.microsoft.com/office/drawing/2014/main" id="{0F0B067A-D07D-7DBF-5B48-E5F6B0EEE5B0}"/>
                  </a:ext>
                </a:extLst>
              </p:cNvPr>
              <p:cNvSpPr/>
              <p:nvPr/>
            </p:nvSpPr>
            <p:spPr>
              <a:xfrm>
                <a:off x="2114154" y="5977459"/>
                <a:ext cx="103834" cy="103834"/>
              </a:xfrm>
              <a:custGeom>
                <a:avLst/>
                <a:gdLst>
                  <a:gd name="connsiteX0" fmla="*/ 0 w 103834"/>
                  <a:gd name="connsiteY0" fmla="*/ 103834 h 103834"/>
                  <a:gd name="connsiteX1" fmla="*/ 103834 w 103834"/>
                  <a:gd name="connsiteY1" fmla="*/ 0 h 103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3834" h="103834">
                    <a:moveTo>
                      <a:pt x="0" y="103834"/>
                    </a:moveTo>
                    <a:lnTo>
                      <a:pt x="103834" y="0"/>
                    </a:lnTo>
                  </a:path>
                </a:pathLst>
              </a:custGeom>
              <a:ln w="12699" cap="rnd">
                <a:solidFill>
                  <a:srgbClr val="21045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74" name="Forma Livre: Forma 273">
                <a:extLst>
                  <a:ext uri="{FF2B5EF4-FFF2-40B4-BE49-F238E27FC236}">
                    <a16:creationId xmlns:a16="http://schemas.microsoft.com/office/drawing/2014/main" id="{8E96FC78-222D-D01E-F7BA-F30AA18D8909}"/>
                  </a:ext>
                </a:extLst>
              </p:cNvPr>
              <p:cNvSpPr/>
              <p:nvPr/>
            </p:nvSpPr>
            <p:spPr>
              <a:xfrm>
                <a:off x="2217988" y="5977459"/>
                <a:ext cx="103759" cy="103834"/>
              </a:xfrm>
              <a:custGeom>
                <a:avLst/>
                <a:gdLst>
                  <a:gd name="connsiteX0" fmla="*/ 103760 w 103759"/>
                  <a:gd name="connsiteY0" fmla="*/ 103834 h 103834"/>
                  <a:gd name="connsiteX1" fmla="*/ 0 w 103759"/>
                  <a:gd name="connsiteY1" fmla="*/ 0 h 103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3759" h="103834">
                    <a:moveTo>
                      <a:pt x="103760" y="103834"/>
                    </a:moveTo>
                    <a:lnTo>
                      <a:pt x="0" y="0"/>
                    </a:lnTo>
                  </a:path>
                </a:pathLst>
              </a:custGeom>
              <a:ln w="12699" cap="rnd">
                <a:solidFill>
                  <a:srgbClr val="21045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sp>
          <p:nvSpPr>
            <p:cNvPr id="275" name="Forma Livre: Forma 274">
              <a:extLst>
                <a:ext uri="{FF2B5EF4-FFF2-40B4-BE49-F238E27FC236}">
                  <a16:creationId xmlns:a16="http://schemas.microsoft.com/office/drawing/2014/main" id="{36D83EC8-EC8E-8676-CE82-DB6F7300579C}"/>
                </a:ext>
              </a:extLst>
            </p:cNvPr>
            <p:cNvSpPr/>
            <p:nvPr/>
          </p:nvSpPr>
          <p:spPr>
            <a:xfrm>
              <a:off x="2217988" y="5977459"/>
              <a:ext cx="7470" cy="265262"/>
            </a:xfrm>
            <a:custGeom>
              <a:avLst/>
              <a:gdLst>
                <a:gd name="connsiteX0" fmla="*/ 0 w 7470"/>
                <a:gd name="connsiteY0" fmla="*/ 265263 h 265262"/>
                <a:gd name="connsiteX1" fmla="*/ 0 w 7470"/>
                <a:gd name="connsiteY1" fmla="*/ 0 h 265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70" h="265262">
                  <a:moveTo>
                    <a:pt x="0" y="265263"/>
                  </a:moveTo>
                  <a:lnTo>
                    <a:pt x="0" y="0"/>
                  </a:lnTo>
                </a:path>
              </a:pathLst>
            </a:custGeom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276" name="Gráfico 3">
            <a:extLst>
              <a:ext uri="{FF2B5EF4-FFF2-40B4-BE49-F238E27FC236}">
                <a16:creationId xmlns:a16="http://schemas.microsoft.com/office/drawing/2014/main" id="{6D63462D-B77A-EFF3-CF0E-1B2F65FFFBCD}"/>
              </a:ext>
            </a:extLst>
          </p:cNvPr>
          <p:cNvGrpSpPr/>
          <p:nvPr/>
        </p:nvGrpSpPr>
        <p:grpSpPr>
          <a:xfrm>
            <a:off x="2679267" y="5977459"/>
            <a:ext cx="207668" cy="265262"/>
            <a:chOff x="2679267" y="5977459"/>
            <a:chExt cx="207668" cy="265262"/>
          </a:xfrm>
        </p:grpSpPr>
        <p:grpSp>
          <p:nvGrpSpPr>
            <p:cNvPr id="277" name="Gráfico 3">
              <a:extLst>
                <a:ext uri="{FF2B5EF4-FFF2-40B4-BE49-F238E27FC236}">
                  <a16:creationId xmlns:a16="http://schemas.microsoft.com/office/drawing/2014/main" id="{CD5D433E-C9C3-2FB3-D524-5677164C9095}"/>
                </a:ext>
              </a:extLst>
            </p:cNvPr>
            <p:cNvGrpSpPr/>
            <p:nvPr/>
          </p:nvGrpSpPr>
          <p:grpSpPr>
            <a:xfrm>
              <a:off x="2679267" y="6138963"/>
              <a:ext cx="207668" cy="103759"/>
              <a:chOff x="2679267" y="6138963"/>
              <a:chExt cx="207668" cy="103759"/>
            </a:xfrm>
          </p:grpSpPr>
          <p:sp>
            <p:nvSpPr>
              <p:cNvPr id="278" name="Forma Livre: Forma 277">
                <a:extLst>
                  <a:ext uri="{FF2B5EF4-FFF2-40B4-BE49-F238E27FC236}">
                    <a16:creationId xmlns:a16="http://schemas.microsoft.com/office/drawing/2014/main" id="{95075A5C-D282-263B-AD61-048DF8E6E811}"/>
                  </a:ext>
                </a:extLst>
              </p:cNvPr>
              <p:cNvSpPr/>
              <p:nvPr/>
            </p:nvSpPr>
            <p:spPr>
              <a:xfrm>
                <a:off x="2783101" y="6138963"/>
                <a:ext cx="103834" cy="103759"/>
              </a:xfrm>
              <a:custGeom>
                <a:avLst/>
                <a:gdLst>
                  <a:gd name="connsiteX0" fmla="*/ 103834 w 103834"/>
                  <a:gd name="connsiteY0" fmla="*/ 0 h 103759"/>
                  <a:gd name="connsiteX1" fmla="*/ 0 w 103834"/>
                  <a:gd name="connsiteY1" fmla="*/ 103759 h 103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3834" h="103759">
                    <a:moveTo>
                      <a:pt x="103834" y="0"/>
                    </a:moveTo>
                    <a:lnTo>
                      <a:pt x="0" y="103759"/>
                    </a:lnTo>
                  </a:path>
                </a:pathLst>
              </a:custGeom>
              <a:ln w="12699" cap="rnd">
                <a:solidFill>
                  <a:srgbClr val="21045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79" name="Forma Livre: Forma 278">
                <a:extLst>
                  <a:ext uri="{FF2B5EF4-FFF2-40B4-BE49-F238E27FC236}">
                    <a16:creationId xmlns:a16="http://schemas.microsoft.com/office/drawing/2014/main" id="{A36EC544-CC51-4F2B-78BC-273349F5FE36}"/>
                  </a:ext>
                </a:extLst>
              </p:cNvPr>
              <p:cNvSpPr/>
              <p:nvPr/>
            </p:nvSpPr>
            <p:spPr>
              <a:xfrm>
                <a:off x="2679267" y="6138963"/>
                <a:ext cx="103834" cy="103759"/>
              </a:xfrm>
              <a:custGeom>
                <a:avLst/>
                <a:gdLst>
                  <a:gd name="connsiteX0" fmla="*/ 0 w 103834"/>
                  <a:gd name="connsiteY0" fmla="*/ 0 h 103759"/>
                  <a:gd name="connsiteX1" fmla="*/ 103834 w 103834"/>
                  <a:gd name="connsiteY1" fmla="*/ 103759 h 103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3834" h="103759">
                    <a:moveTo>
                      <a:pt x="0" y="0"/>
                    </a:moveTo>
                    <a:lnTo>
                      <a:pt x="103834" y="103759"/>
                    </a:lnTo>
                  </a:path>
                </a:pathLst>
              </a:custGeom>
              <a:ln w="12699" cap="rnd">
                <a:solidFill>
                  <a:srgbClr val="21045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sp>
          <p:nvSpPr>
            <p:cNvPr id="280" name="Forma Livre: Forma 279">
              <a:extLst>
                <a:ext uri="{FF2B5EF4-FFF2-40B4-BE49-F238E27FC236}">
                  <a16:creationId xmlns:a16="http://schemas.microsoft.com/office/drawing/2014/main" id="{F67DEC34-6160-57B1-B2CA-857D596F24A5}"/>
                </a:ext>
              </a:extLst>
            </p:cNvPr>
            <p:cNvSpPr/>
            <p:nvPr/>
          </p:nvSpPr>
          <p:spPr>
            <a:xfrm>
              <a:off x="2783101" y="5977459"/>
              <a:ext cx="7470" cy="265262"/>
            </a:xfrm>
            <a:custGeom>
              <a:avLst/>
              <a:gdLst>
                <a:gd name="connsiteX0" fmla="*/ 0 w 7470"/>
                <a:gd name="connsiteY0" fmla="*/ 0 h 265262"/>
                <a:gd name="connsiteX1" fmla="*/ 0 w 7470"/>
                <a:gd name="connsiteY1" fmla="*/ 265263 h 265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70" h="265262">
                  <a:moveTo>
                    <a:pt x="0" y="0"/>
                  </a:moveTo>
                  <a:lnTo>
                    <a:pt x="0" y="265263"/>
                  </a:lnTo>
                </a:path>
              </a:pathLst>
            </a:custGeom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281" name="Gráfico 3">
            <a:extLst>
              <a:ext uri="{FF2B5EF4-FFF2-40B4-BE49-F238E27FC236}">
                <a16:creationId xmlns:a16="http://schemas.microsoft.com/office/drawing/2014/main" id="{87A09201-0740-394E-0EB2-53706BF27D16}"/>
              </a:ext>
            </a:extLst>
          </p:cNvPr>
          <p:cNvGrpSpPr/>
          <p:nvPr/>
        </p:nvGrpSpPr>
        <p:grpSpPr>
          <a:xfrm>
            <a:off x="3192536" y="6006294"/>
            <a:ext cx="265262" cy="207593"/>
            <a:chOff x="3192536" y="6006294"/>
            <a:chExt cx="265262" cy="207593"/>
          </a:xfrm>
        </p:grpSpPr>
        <p:grpSp>
          <p:nvGrpSpPr>
            <p:cNvPr id="282" name="Gráfico 3">
              <a:extLst>
                <a:ext uri="{FF2B5EF4-FFF2-40B4-BE49-F238E27FC236}">
                  <a16:creationId xmlns:a16="http://schemas.microsoft.com/office/drawing/2014/main" id="{AF430233-A238-D0E9-E9E2-CDC9BCF088D4}"/>
                </a:ext>
              </a:extLst>
            </p:cNvPr>
            <p:cNvGrpSpPr/>
            <p:nvPr/>
          </p:nvGrpSpPr>
          <p:grpSpPr>
            <a:xfrm>
              <a:off x="3192536" y="6006294"/>
              <a:ext cx="103834" cy="207593"/>
              <a:chOff x="3192536" y="6006294"/>
              <a:chExt cx="103834" cy="207593"/>
            </a:xfrm>
          </p:grpSpPr>
          <p:sp>
            <p:nvSpPr>
              <p:cNvPr id="283" name="Forma Livre: Forma 282">
                <a:extLst>
                  <a:ext uri="{FF2B5EF4-FFF2-40B4-BE49-F238E27FC236}">
                    <a16:creationId xmlns:a16="http://schemas.microsoft.com/office/drawing/2014/main" id="{8F676A2D-FA97-293A-00DB-BF6B13C8B777}"/>
                  </a:ext>
                </a:extLst>
              </p:cNvPr>
              <p:cNvSpPr/>
              <p:nvPr/>
            </p:nvSpPr>
            <p:spPr>
              <a:xfrm>
                <a:off x="3192536" y="6110128"/>
                <a:ext cx="103834" cy="103759"/>
              </a:xfrm>
              <a:custGeom>
                <a:avLst/>
                <a:gdLst>
                  <a:gd name="connsiteX0" fmla="*/ 103834 w 103834"/>
                  <a:gd name="connsiteY0" fmla="*/ 103760 h 103759"/>
                  <a:gd name="connsiteX1" fmla="*/ 0 w 103834"/>
                  <a:gd name="connsiteY1" fmla="*/ 0 h 103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3834" h="103759">
                    <a:moveTo>
                      <a:pt x="103834" y="103760"/>
                    </a:moveTo>
                    <a:lnTo>
                      <a:pt x="0" y="0"/>
                    </a:lnTo>
                  </a:path>
                </a:pathLst>
              </a:custGeom>
              <a:ln w="12699" cap="rnd">
                <a:solidFill>
                  <a:srgbClr val="21045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84" name="Forma Livre: Forma 283">
                <a:extLst>
                  <a:ext uri="{FF2B5EF4-FFF2-40B4-BE49-F238E27FC236}">
                    <a16:creationId xmlns:a16="http://schemas.microsoft.com/office/drawing/2014/main" id="{E6CD4308-4C4D-0BA5-D7CB-B75030A4E9D2}"/>
                  </a:ext>
                </a:extLst>
              </p:cNvPr>
              <p:cNvSpPr/>
              <p:nvPr/>
            </p:nvSpPr>
            <p:spPr>
              <a:xfrm>
                <a:off x="3192536" y="6006294"/>
                <a:ext cx="103834" cy="103834"/>
              </a:xfrm>
              <a:custGeom>
                <a:avLst/>
                <a:gdLst>
                  <a:gd name="connsiteX0" fmla="*/ 103834 w 103834"/>
                  <a:gd name="connsiteY0" fmla="*/ 0 h 103834"/>
                  <a:gd name="connsiteX1" fmla="*/ 0 w 103834"/>
                  <a:gd name="connsiteY1" fmla="*/ 103834 h 103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3834" h="103834">
                    <a:moveTo>
                      <a:pt x="103834" y="0"/>
                    </a:moveTo>
                    <a:lnTo>
                      <a:pt x="0" y="103834"/>
                    </a:lnTo>
                  </a:path>
                </a:pathLst>
              </a:custGeom>
              <a:ln w="12699" cap="rnd">
                <a:solidFill>
                  <a:srgbClr val="21045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sp>
          <p:nvSpPr>
            <p:cNvPr id="285" name="Forma Livre: Forma 284">
              <a:extLst>
                <a:ext uri="{FF2B5EF4-FFF2-40B4-BE49-F238E27FC236}">
                  <a16:creationId xmlns:a16="http://schemas.microsoft.com/office/drawing/2014/main" id="{AAEB97BB-5F00-34F6-FA37-CB3F896AD374}"/>
                </a:ext>
              </a:extLst>
            </p:cNvPr>
            <p:cNvSpPr/>
            <p:nvPr/>
          </p:nvSpPr>
          <p:spPr>
            <a:xfrm>
              <a:off x="3192536" y="6110128"/>
              <a:ext cx="265262" cy="7470"/>
            </a:xfrm>
            <a:custGeom>
              <a:avLst/>
              <a:gdLst>
                <a:gd name="connsiteX0" fmla="*/ 265263 w 265262"/>
                <a:gd name="connsiteY0" fmla="*/ 0 h 7470"/>
                <a:gd name="connsiteX1" fmla="*/ 0 w 265262"/>
                <a:gd name="connsiteY1" fmla="*/ 0 h 7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5262" h="7470">
                  <a:moveTo>
                    <a:pt x="265263" y="0"/>
                  </a:moveTo>
                  <a:lnTo>
                    <a:pt x="0" y="0"/>
                  </a:lnTo>
                </a:path>
              </a:pathLst>
            </a:custGeom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286" name="Gráfico 3">
            <a:extLst>
              <a:ext uri="{FF2B5EF4-FFF2-40B4-BE49-F238E27FC236}">
                <a16:creationId xmlns:a16="http://schemas.microsoft.com/office/drawing/2014/main" id="{EF64D2D6-1141-82B4-50D9-0490A26EC9B5}"/>
              </a:ext>
            </a:extLst>
          </p:cNvPr>
          <p:cNvGrpSpPr/>
          <p:nvPr/>
        </p:nvGrpSpPr>
        <p:grpSpPr>
          <a:xfrm>
            <a:off x="1531711" y="6006294"/>
            <a:ext cx="265262" cy="207593"/>
            <a:chOff x="1531711" y="6006294"/>
            <a:chExt cx="265262" cy="207593"/>
          </a:xfrm>
        </p:grpSpPr>
        <p:grpSp>
          <p:nvGrpSpPr>
            <p:cNvPr id="287" name="Gráfico 3">
              <a:extLst>
                <a:ext uri="{FF2B5EF4-FFF2-40B4-BE49-F238E27FC236}">
                  <a16:creationId xmlns:a16="http://schemas.microsoft.com/office/drawing/2014/main" id="{1AC891DC-CC26-DF21-6D2E-B0AD1E37279D}"/>
                </a:ext>
              </a:extLst>
            </p:cNvPr>
            <p:cNvGrpSpPr/>
            <p:nvPr/>
          </p:nvGrpSpPr>
          <p:grpSpPr>
            <a:xfrm>
              <a:off x="1693215" y="6006294"/>
              <a:ext cx="103759" cy="207593"/>
              <a:chOff x="1693215" y="6006294"/>
              <a:chExt cx="103759" cy="207593"/>
            </a:xfrm>
          </p:grpSpPr>
          <p:sp>
            <p:nvSpPr>
              <p:cNvPr id="288" name="Forma Livre: Forma 287">
                <a:extLst>
                  <a:ext uri="{FF2B5EF4-FFF2-40B4-BE49-F238E27FC236}">
                    <a16:creationId xmlns:a16="http://schemas.microsoft.com/office/drawing/2014/main" id="{385CACBF-F504-74D6-04F1-572CC1333698}"/>
                  </a:ext>
                </a:extLst>
              </p:cNvPr>
              <p:cNvSpPr/>
              <p:nvPr/>
            </p:nvSpPr>
            <p:spPr>
              <a:xfrm>
                <a:off x="1693215" y="6006294"/>
                <a:ext cx="103759" cy="103834"/>
              </a:xfrm>
              <a:custGeom>
                <a:avLst/>
                <a:gdLst>
                  <a:gd name="connsiteX0" fmla="*/ 0 w 103759"/>
                  <a:gd name="connsiteY0" fmla="*/ 0 h 103834"/>
                  <a:gd name="connsiteX1" fmla="*/ 103760 w 103759"/>
                  <a:gd name="connsiteY1" fmla="*/ 103834 h 103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3759" h="103834">
                    <a:moveTo>
                      <a:pt x="0" y="0"/>
                    </a:moveTo>
                    <a:lnTo>
                      <a:pt x="103760" y="103834"/>
                    </a:lnTo>
                  </a:path>
                </a:pathLst>
              </a:custGeom>
              <a:ln w="12699" cap="rnd">
                <a:solidFill>
                  <a:srgbClr val="21045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89" name="Forma Livre: Forma 288">
                <a:extLst>
                  <a:ext uri="{FF2B5EF4-FFF2-40B4-BE49-F238E27FC236}">
                    <a16:creationId xmlns:a16="http://schemas.microsoft.com/office/drawing/2014/main" id="{F6D4FF70-C72C-B752-A306-0BF6028B42E4}"/>
                  </a:ext>
                </a:extLst>
              </p:cNvPr>
              <p:cNvSpPr/>
              <p:nvPr/>
            </p:nvSpPr>
            <p:spPr>
              <a:xfrm>
                <a:off x="1693215" y="6110128"/>
                <a:ext cx="103759" cy="103759"/>
              </a:xfrm>
              <a:custGeom>
                <a:avLst/>
                <a:gdLst>
                  <a:gd name="connsiteX0" fmla="*/ 0 w 103759"/>
                  <a:gd name="connsiteY0" fmla="*/ 103760 h 103759"/>
                  <a:gd name="connsiteX1" fmla="*/ 103760 w 103759"/>
                  <a:gd name="connsiteY1" fmla="*/ 0 h 103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3759" h="103759">
                    <a:moveTo>
                      <a:pt x="0" y="103760"/>
                    </a:moveTo>
                    <a:lnTo>
                      <a:pt x="103760" y="0"/>
                    </a:lnTo>
                  </a:path>
                </a:pathLst>
              </a:custGeom>
              <a:ln w="12699" cap="rnd">
                <a:solidFill>
                  <a:srgbClr val="21045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sp>
          <p:nvSpPr>
            <p:cNvPr id="290" name="Forma Livre: Forma 289">
              <a:extLst>
                <a:ext uri="{FF2B5EF4-FFF2-40B4-BE49-F238E27FC236}">
                  <a16:creationId xmlns:a16="http://schemas.microsoft.com/office/drawing/2014/main" id="{49A1E805-0A76-57DA-5477-FE960C63CF25}"/>
                </a:ext>
              </a:extLst>
            </p:cNvPr>
            <p:cNvSpPr/>
            <p:nvPr/>
          </p:nvSpPr>
          <p:spPr>
            <a:xfrm>
              <a:off x="1531711" y="6110128"/>
              <a:ext cx="265262" cy="7470"/>
            </a:xfrm>
            <a:custGeom>
              <a:avLst/>
              <a:gdLst>
                <a:gd name="connsiteX0" fmla="*/ 0 w 265262"/>
                <a:gd name="connsiteY0" fmla="*/ 0 h 7470"/>
                <a:gd name="connsiteX1" fmla="*/ 265263 w 265262"/>
                <a:gd name="connsiteY1" fmla="*/ 0 h 7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5262" h="7470">
                  <a:moveTo>
                    <a:pt x="0" y="0"/>
                  </a:moveTo>
                  <a:lnTo>
                    <a:pt x="265263" y="0"/>
                  </a:lnTo>
                </a:path>
              </a:pathLst>
            </a:custGeom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291" name="Gráfico 3">
            <a:extLst>
              <a:ext uri="{FF2B5EF4-FFF2-40B4-BE49-F238E27FC236}">
                <a16:creationId xmlns:a16="http://schemas.microsoft.com/office/drawing/2014/main" id="{63643171-7782-E5BB-BC25-59C659BBB2B3}"/>
              </a:ext>
            </a:extLst>
          </p:cNvPr>
          <p:cNvGrpSpPr/>
          <p:nvPr/>
        </p:nvGrpSpPr>
        <p:grpSpPr>
          <a:xfrm>
            <a:off x="3751972" y="5413468"/>
            <a:ext cx="265262" cy="266756"/>
            <a:chOff x="3751972" y="5413468"/>
            <a:chExt cx="265262" cy="266756"/>
          </a:xfrm>
        </p:grpSpPr>
        <p:grpSp>
          <p:nvGrpSpPr>
            <p:cNvPr id="292" name="Gráfico 3">
              <a:extLst>
                <a:ext uri="{FF2B5EF4-FFF2-40B4-BE49-F238E27FC236}">
                  <a16:creationId xmlns:a16="http://schemas.microsoft.com/office/drawing/2014/main" id="{DDD743F9-9C8C-F91E-5C25-08D6AE79362E}"/>
                </a:ext>
              </a:extLst>
            </p:cNvPr>
            <p:cNvGrpSpPr/>
            <p:nvPr/>
          </p:nvGrpSpPr>
          <p:grpSpPr>
            <a:xfrm>
              <a:off x="3751972" y="5413468"/>
              <a:ext cx="151045" cy="146787"/>
              <a:chOff x="3751972" y="5413468"/>
              <a:chExt cx="151045" cy="146787"/>
            </a:xfrm>
          </p:grpSpPr>
          <p:sp>
            <p:nvSpPr>
              <p:cNvPr id="293" name="Forma Livre: Forma 292">
                <a:extLst>
                  <a:ext uri="{FF2B5EF4-FFF2-40B4-BE49-F238E27FC236}">
                    <a16:creationId xmlns:a16="http://schemas.microsoft.com/office/drawing/2014/main" id="{4D4DA043-4754-414E-F349-5B23296E66C7}"/>
                  </a:ext>
                </a:extLst>
              </p:cNvPr>
              <p:cNvSpPr/>
              <p:nvPr/>
            </p:nvSpPr>
            <p:spPr>
              <a:xfrm>
                <a:off x="3751972" y="5413468"/>
                <a:ext cx="7470" cy="146787"/>
              </a:xfrm>
              <a:custGeom>
                <a:avLst/>
                <a:gdLst>
                  <a:gd name="connsiteX0" fmla="*/ 0 w 7470"/>
                  <a:gd name="connsiteY0" fmla="*/ 146787 h 146787"/>
                  <a:gd name="connsiteX1" fmla="*/ 0 w 7470"/>
                  <a:gd name="connsiteY1" fmla="*/ 0 h 146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70" h="146787">
                    <a:moveTo>
                      <a:pt x="0" y="146787"/>
                    </a:moveTo>
                    <a:lnTo>
                      <a:pt x="0" y="0"/>
                    </a:lnTo>
                  </a:path>
                </a:pathLst>
              </a:custGeom>
              <a:ln w="12699" cap="rnd">
                <a:solidFill>
                  <a:srgbClr val="21045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94" name="Forma Livre: Forma 293">
                <a:extLst>
                  <a:ext uri="{FF2B5EF4-FFF2-40B4-BE49-F238E27FC236}">
                    <a16:creationId xmlns:a16="http://schemas.microsoft.com/office/drawing/2014/main" id="{B9B239E1-D58C-44F1-9DF6-4808D714A403}"/>
                  </a:ext>
                </a:extLst>
              </p:cNvPr>
              <p:cNvSpPr/>
              <p:nvPr/>
            </p:nvSpPr>
            <p:spPr>
              <a:xfrm>
                <a:off x="3756155" y="5414962"/>
                <a:ext cx="146861" cy="7470"/>
              </a:xfrm>
              <a:custGeom>
                <a:avLst/>
                <a:gdLst>
                  <a:gd name="connsiteX0" fmla="*/ 146862 w 146861"/>
                  <a:gd name="connsiteY0" fmla="*/ 0 h 7470"/>
                  <a:gd name="connsiteX1" fmla="*/ 0 w 146861"/>
                  <a:gd name="connsiteY1" fmla="*/ 0 h 7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6861" h="7470">
                    <a:moveTo>
                      <a:pt x="146862" y="0"/>
                    </a:moveTo>
                    <a:lnTo>
                      <a:pt x="0" y="0"/>
                    </a:lnTo>
                  </a:path>
                </a:pathLst>
              </a:custGeom>
              <a:ln w="12699" cap="rnd">
                <a:solidFill>
                  <a:srgbClr val="21045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sp>
          <p:nvSpPr>
            <p:cNvPr id="295" name="Forma Livre: Forma 294">
              <a:extLst>
                <a:ext uri="{FF2B5EF4-FFF2-40B4-BE49-F238E27FC236}">
                  <a16:creationId xmlns:a16="http://schemas.microsoft.com/office/drawing/2014/main" id="{7C8A58C1-964B-BA5A-1EA7-A103F512E64E}"/>
                </a:ext>
              </a:extLst>
            </p:cNvPr>
            <p:cNvSpPr/>
            <p:nvPr/>
          </p:nvSpPr>
          <p:spPr>
            <a:xfrm>
              <a:off x="3751972" y="5414962"/>
              <a:ext cx="265262" cy="265262"/>
            </a:xfrm>
            <a:custGeom>
              <a:avLst/>
              <a:gdLst>
                <a:gd name="connsiteX0" fmla="*/ 265263 w 265262"/>
                <a:gd name="connsiteY0" fmla="*/ 265263 h 265262"/>
                <a:gd name="connsiteX1" fmla="*/ 0 w 265262"/>
                <a:gd name="connsiteY1" fmla="*/ 0 h 265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5262" h="265262">
                  <a:moveTo>
                    <a:pt x="265263" y="265263"/>
                  </a:moveTo>
                  <a:lnTo>
                    <a:pt x="0" y="0"/>
                  </a:lnTo>
                </a:path>
              </a:pathLst>
            </a:custGeom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296" name="Gráfico 3">
            <a:extLst>
              <a:ext uri="{FF2B5EF4-FFF2-40B4-BE49-F238E27FC236}">
                <a16:creationId xmlns:a16="http://schemas.microsoft.com/office/drawing/2014/main" id="{B083E431-825A-48E1-3D27-CF15DB120EFD}"/>
              </a:ext>
            </a:extLst>
          </p:cNvPr>
          <p:cNvGrpSpPr/>
          <p:nvPr/>
        </p:nvGrpSpPr>
        <p:grpSpPr>
          <a:xfrm>
            <a:off x="2650507" y="5414215"/>
            <a:ext cx="265262" cy="265262"/>
            <a:chOff x="2650507" y="5414215"/>
            <a:chExt cx="265262" cy="265262"/>
          </a:xfrm>
          <a:noFill/>
        </p:grpSpPr>
        <p:grpSp>
          <p:nvGrpSpPr>
            <p:cNvPr id="297" name="Gráfico 3">
              <a:extLst>
                <a:ext uri="{FF2B5EF4-FFF2-40B4-BE49-F238E27FC236}">
                  <a16:creationId xmlns:a16="http://schemas.microsoft.com/office/drawing/2014/main" id="{658B9B6C-B4A4-CB38-A8F2-0D101BCE260C}"/>
                </a:ext>
              </a:extLst>
            </p:cNvPr>
            <p:cNvGrpSpPr/>
            <p:nvPr/>
          </p:nvGrpSpPr>
          <p:grpSpPr>
            <a:xfrm>
              <a:off x="2831656" y="5455076"/>
              <a:ext cx="43251" cy="43177"/>
              <a:chOff x="2831656" y="5455076"/>
              <a:chExt cx="43251" cy="43177"/>
            </a:xfrm>
          </p:grpSpPr>
          <p:sp>
            <p:nvSpPr>
              <p:cNvPr id="298" name="Forma Livre: Forma 297">
                <a:extLst>
                  <a:ext uri="{FF2B5EF4-FFF2-40B4-BE49-F238E27FC236}">
                    <a16:creationId xmlns:a16="http://schemas.microsoft.com/office/drawing/2014/main" id="{EDC89DE0-E70E-69C6-48B0-777383174EFF}"/>
                  </a:ext>
                </a:extLst>
              </p:cNvPr>
              <p:cNvSpPr/>
              <p:nvPr/>
            </p:nvSpPr>
            <p:spPr>
              <a:xfrm>
                <a:off x="2831656" y="5455076"/>
                <a:ext cx="43251" cy="7470"/>
              </a:xfrm>
              <a:custGeom>
                <a:avLst/>
                <a:gdLst>
                  <a:gd name="connsiteX0" fmla="*/ 0 w 43251"/>
                  <a:gd name="connsiteY0" fmla="*/ 0 h 7470"/>
                  <a:gd name="connsiteX1" fmla="*/ 43252 w 43251"/>
                  <a:gd name="connsiteY1" fmla="*/ 0 h 7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251" h="7470">
                    <a:moveTo>
                      <a:pt x="0" y="0"/>
                    </a:moveTo>
                    <a:lnTo>
                      <a:pt x="43252" y="0"/>
                    </a:lnTo>
                  </a:path>
                </a:pathLst>
              </a:custGeom>
              <a:ln w="12699" cap="rnd">
                <a:solidFill>
                  <a:srgbClr val="21045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99" name="Forma Livre: Forma 298">
                <a:extLst>
                  <a:ext uri="{FF2B5EF4-FFF2-40B4-BE49-F238E27FC236}">
                    <a16:creationId xmlns:a16="http://schemas.microsoft.com/office/drawing/2014/main" id="{5C5F4EF6-D00D-A19B-7C0D-F62A16379EFA}"/>
                  </a:ext>
                </a:extLst>
              </p:cNvPr>
              <p:cNvSpPr/>
              <p:nvPr/>
            </p:nvSpPr>
            <p:spPr>
              <a:xfrm>
                <a:off x="2874908" y="5455076"/>
                <a:ext cx="7470" cy="43177"/>
              </a:xfrm>
              <a:custGeom>
                <a:avLst/>
                <a:gdLst>
                  <a:gd name="connsiteX0" fmla="*/ 0 w 7470"/>
                  <a:gd name="connsiteY0" fmla="*/ 43177 h 43177"/>
                  <a:gd name="connsiteX1" fmla="*/ 0 w 7470"/>
                  <a:gd name="connsiteY1" fmla="*/ 0 h 43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70" h="43177">
                    <a:moveTo>
                      <a:pt x="0" y="43177"/>
                    </a:moveTo>
                    <a:lnTo>
                      <a:pt x="0" y="0"/>
                    </a:lnTo>
                  </a:path>
                </a:pathLst>
              </a:custGeom>
              <a:ln w="12699" cap="rnd">
                <a:solidFill>
                  <a:srgbClr val="21045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grpSp>
          <p:nvGrpSpPr>
            <p:cNvPr id="300" name="Gráfico 3">
              <a:extLst>
                <a:ext uri="{FF2B5EF4-FFF2-40B4-BE49-F238E27FC236}">
                  <a16:creationId xmlns:a16="http://schemas.microsoft.com/office/drawing/2014/main" id="{E81FA93B-C076-43EB-53CE-6935C8B5A987}"/>
                </a:ext>
              </a:extLst>
            </p:cNvPr>
            <p:cNvGrpSpPr/>
            <p:nvPr/>
          </p:nvGrpSpPr>
          <p:grpSpPr>
            <a:xfrm>
              <a:off x="2831656" y="5595439"/>
              <a:ext cx="43251" cy="43177"/>
              <a:chOff x="2831656" y="5595439"/>
              <a:chExt cx="43251" cy="43177"/>
            </a:xfrm>
          </p:grpSpPr>
          <p:sp>
            <p:nvSpPr>
              <p:cNvPr id="301" name="Forma Livre: Forma 300">
                <a:extLst>
                  <a:ext uri="{FF2B5EF4-FFF2-40B4-BE49-F238E27FC236}">
                    <a16:creationId xmlns:a16="http://schemas.microsoft.com/office/drawing/2014/main" id="{59038CD2-A556-E29E-D687-A0A92B882392}"/>
                  </a:ext>
                </a:extLst>
              </p:cNvPr>
              <p:cNvSpPr/>
              <p:nvPr/>
            </p:nvSpPr>
            <p:spPr>
              <a:xfrm>
                <a:off x="2874908" y="5595439"/>
                <a:ext cx="7470" cy="43177"/>
              </a:xfrm>
              <a:custGeom>
                <a:avLst/>
                <a:gdLst>
                  <a:gd name="connsiteX0" fmla="*/ 0 w 7470"/>
                  <a:gd name="connsiteY0" fmla="*/ 0 h 43177"/>
                  <a:gd name="connsiteX1" fmla="*/ 0 w 7470"/>
                  <a:gd name="connsiteY1" fmla="*/ 43177 h 43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70" h="43177">
                    <a:moveTo>
                      <a:pt x="0" y="0"/>
                    </a:moveTo>
                    <a:lnTo>
                      <a:pt x="0" y="43177"/>
                    </a:lnTo>
                  </a:path>
                </a:pathLst>
              </a:custGeom>
              <a:ln w="12699" cap="rnd">
                <a:solidFill>
                  <a:srgbClr val="21045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02" name="Forma Livre: Forma 301">
                <a:extLst>
                  <a:ext uri="{FF2B5EF4-FFF2-40B4-BE49-F238E27FC236}">
                    <a16:creationId xmlns:a16="http://schemas.microsoft.com/office/drawing/2014/main" id="{21BD6250-AB51-B44C-9ED2-B90B5E3542C3}"/>
                  </a:ext>
                </a:extLst>
              </p:cNvPr>
              <p:cNvSpPr/>
              <p:nvPr/>
            </p:nvSpPr>
            <p:spPr>
              <a:xfrm>
                <a:off x="2831656" y="5638616"/>
                <a:ext cx="43251" cy="7470"/>
              </a:xfrm>
              <a:custGeom>
                <a:avLst/>
                <a:gdLst>
                  <a:gd name="connsiteX0" fmla="*/ 0 w 43251"/>
                  <a:gd name="connsiteY0" fmla="*/ 0 h 7470"/>
                  <a:gd name="connsiteX1" fmla="*/ 43252 w 43251"/>
                  <a:gd name="connsiteY1" fmla="*/ 0 h 7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251" h="7470">
                    <a:moveTo>
                      <a:pt x="0" y="0"/>
                    </a:moveTo>
                    <a:lnTo>
                      <a:pt x="43252" y="0"/>
                    </a:lnTo>
                  </a:path>
                </a:pathLst>
              </a:custGeom>
              <a:ln w="12699" cap="rnd">
                <a:solidFill>
                  <a:srgbClr val="21045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grpSp>
          <p:nvGrpSpPr>
            <p:cNvPr id="303" name="Gráfico 3">
              <a:extLst>
                <a:ext uri="{FF2B5EF4-FFF2-40B4-BE49-F238E27FC236}">
                  <a16:creationId xmlns:a16="http://schemas.microsoft.com/office/drawing/2014/main" id="{3AE600F9-8171-18A7-F0E6-2EADC6531A92}"/>
                </a:ext>
              </a:extLst>
            </p:cNvPr>
            <p:cNvGrpSpPr/>
            <p:nvPr/>
          </p:nvGrpSpPr>
          <p:grpSpPr>
            <a:xfrm>
              <a:off x="2691368" y="5595439"/>
              <a:ext cx="43177" cy="43177"/>
              <a:chOff x="2691368" y="5595439"/>
              <a:chExt cx="43177" cy="43177"/>
            </a:xfrm>
          </p:grpSpPr>
          <p:sp>
            <p:nvSpPr>
              <p:cNvPr id="304" name="Forma Livre: Forma 303">
                <a:extLst>
                  <a:ext uri="{FF2B5EF4-FFF2-40B4-BE49-F238E27FC236}">
                    <a16:creationId xmlns:a16="http://schemas.microsoft.com/office/drawing/2014/main" id="{8FC512EB-3E64-8E66-A40C-BF382EB47C61}"/>
                  </a:ext>
                </a:extLst>
              </p:cNvPr>
              <p:cNvSpPr/>
              <p:nvPr/>
            </p:nvSpPr>
            <p:spPr>
              <a:xfrm>
                <a:off x="2691368" y="5638616"/>
                <a:ext cx="43177" cy="7470"/>
              </a:xfrm>
              <a:custGeom>
                <a:avLst/>
                <a:gdLst>
                  <a:gd name="connsiteX0" fmla="*/ 43177 w 43177"/>
                  <a:gd name="connsiteY0" fmla="*/ 0 h 7470"/>
                  <a:gd name="connsiteX1" fmla="*/ 0 w 43177"/>
                  <a:gd name="connsiteY1" fmla="*/ 0 h 7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177" h="7470">
                    <a:moveTo>
                      <a:pt x="43177" y="0"/>
                    </a:moveTo>
                    <a:lnTo>
                      <a:pt x="0" y="0"/>
                    </a:lnTo>
                  </a:path>
                </a:pathLst>
              </a:custGeom>
              <a:ln w="12699" cap="rnd">
                <a:solidFill>
                  <a:srgbClr val="21045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05" name="Forma Livre: Forma 304">
                <a:extLst>
                  <a:ext uri="{FF2B5EF4-FFF2-40B4-BE49-F238E27FC236}">
                    <a16:creationId xmlns:a16="http://schemas.microsoft.com/office/drawing/2014/main" id="{D35B6589-87EB-332C-EB78-5B4EF775527C}"/>
                  </a:ext>
                </a:extLst>
              </p:cNvPr>
              <p:cNvSpPr/>
              <p:nvPr/>
            </p:nvSpPr>
            <p:spPr>
              <a:xfrm>
                <a:off x="2691368" y="5595439"/>
                <a:ext cx="7470" cy="43177"/>
              </a:xfrm>
              <a:custGeom>
                <a:avLst/>
                <a:gdLst>
                  <a:gd name="connsiteX0" fmla="*/ 0 w 7470"/>
                  <a:gd name="connsiteY0" fmla="*/ 0 h 43177"/>
                  <a:gd name="connsiteX1" fmla="*/ 0 w 7470"/>
                  <a:gd name="connsiteY1" fmla="*/ 43177 h 43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70" h="43177">
                    <a:moveTo>
                      <a:pt x="0" y="0"/>
                    </a:moveTo>
                    <a:lnTo>
                      <a:pt x="0" y="43177"/>
                    </a:lnTo>
                  </a:path>
                </a:pathLst>
              </a:custGeom>
              <a:ln w="12699" cap="rnd">
                <a:solidFill>
                  <a:srgbClr val="21045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grpSp>
          <p:nvGrpSpPr>
            <p:cNvPr id="306" name="Gráfico 3">
              <a:extLst>
                <a:ext uri="{FF2B5EF4-FFF2-40B4-BE49-F238E27FC236}">
                  <a16:creationId xmlns:a16="http://schemas.microsoft.com/office/drawing/2014/main" id="{1209AB47-57CA-F67B-70F0-FB6E6E68721D}"/>
                </a:ext>
              </a:extLst>
            </p:cNvPr>
            <p:cNvGrpSpPr/>
            <p:nvPr/>
          </p:nvGrpSpPr>
          <p:grpSpPr>
            <a:xfrm>
              <a:off x="2691368" y="5455076"/>
              <a:ext cx="43177" cy="43177"/>
              <a:chOff x="2691368" y="5455076"/>
              <a:chExt cx="43177" cy="43177"/>
            </a:xfrm>
          </p:grpSpPr>
          <p:sp>
            <p:nvSpPr>
              <p:cNvPr id="307" name="Forma Livre: Forma 306">
                <a:extLst>
                  <a:ext uri="{FF2B5EF4-FFF2-40B4-BE49-F238E27FC236}">
                    <a16:creationId xmlns:a16="http://schemas.microsoft.com/office/drawing/2014/main" id="{2F8C8E5B-083A-6125-8EE5-26E1BD07BF47}"/>
                  </a:ext>
                </a:extLst>
              </p:cNvPr>
              <p:cNvSpPr/>
              <p:nvPr/>
            </p:nvSpPr>
            <p:spPr>
              <a:xfrm>
                <a:off x="2691368" y="5455076"/>
                <a:ext cx="7470" cy="43177"/>
              </a:xfrm>
              <a:custGeom>
                <a:avLst/>
                <a:gdLst>
                  <a:gd name="connsiteX0" fmla="*/ 0 w 7470"/>
                  <a:gd name="connsiteY0" fmla="*/ 43177 h 43177"/>
                  <a:gd name="connsiteX1" fmla="*/ 0 w 7470"/>
                  <a:gd name="connsiteY1" fmla="*/ 0 h 43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70" h="43177">
                    <a:moveTo>
                      <a:pt x="0" y="43177"/>
                    </a:moveTo>
                    <a:lnTo>
                      <a:pt x="0" y="0"/>
                    </a:lnTo>
                  </a:path>
                </a:pathLst>
              </a:custGeom>
              <a:ln w="12699" cap="rnd">
                <a:solidFill>
                  <a:srgbClr val="21045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08" name="Forma Livre: Forma 307">
                <a:extLst>
                  <a:ext uri="{FF2B5EF4-FFF2-40B4-BE49-F238E27FC236}">
                    <a16:creationId xmlns:a16="http://schemas.microsoft.com/office/drawing/2014/main" id="{EBD1CF18-F859-8D8F-5CC3-FE26A2D21A41}"/>
                  </a:ext>
                </a:extLst>
              </p:cNvPr>
              <p:cNvSpPr/>
              <p:nvPr/>
            </p:nvSpPr>
            <p:spPr>
              <a:xfrm>
                <a:off x="2691368" y="5455076"/>
                <a:ext cx="43177" cy="7470"/>
              </a:xfrm>
              <a:custGeom>
                <a:avLst/>
                <a:gdLst>
                  <a:gd name="connsiteX0" fmla="*/ 43177 w 43177"/>
                  <a:gd name="connsiteY0" fmla="*/ 0 h 7470"/>
                  <a:gd name="connsiteX1" fmla="*/ 0 w 43177"/>
                  <a:gd name="connsiteY1" fmla="*/ 0 h 7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177" h="7470">
                    <a:moveTo>
                      <a:pt x="43177" y="0"/>
                    </a:moveTo>
                    <a:lnTo>
                      <a:pt x="0" y="0"/>
                    </a:lnTo>
                  </a:path>
                </a:pathLst>
              </a:custGeom>
              <a:ln w="12699" cap="rnd">
                <a:solidFill>
                  <a:srgbClr val="21045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sp>
          <p:nvSpPr>
            <p:cNvPr id="309" name="Forma Livre: Forma 308">
              <a:extLst>
                <a:ext uri="{FF2B5EF4-FFF2-40B4-BE49-F238E27FC236}">
                  <a16:creationId xmlns:a16="http://schemas.microsoft.com/office/drawing/2014/main" id="{4C2160FD-3FAD-35A6-AE3B-174CBDCBE48D}"/>
                </a:ext>
              </a:extLst>
            </p:cNvPr>
            <p:cNvSpPr/>
            <p:nvPr/>
          </p:nvSpPr>
          <p:spPr>
            <a:xfrm>
              <a:off x="2810068" y="5573850"/>
              <a:ext cx="64840" cy="64765"/>
            </a:xfrm>
            <a:custGeom>
              <a:avLst/>
              <a:gdLst>
                <a:gd name="connsiteX0" fmla="*/ 64840 w 64840"/>
                <a:gd name="connsiteY0" fmla="*/ 64766 h 64765"/>
                <a:gd name="connsiteX1" fmla="*/ 0 w 64840"/>
                <a:gd name="connsiteY1" fmla="*/ 0 h 64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4840" h="64765">
                  <a:moveTo>
                    <a:pt x="64840" y="64766"/>
                  </a:moveTo>
                  <a:lnTo>
                    <a:pt x="0" y="0"/>
                  </a:lnTo>
                </a:path>
              </a:pathLst>
            </a:custGeom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10" name="Forma Livre: Forma 309">
              <a:extLst>
                <a:ext uri="{FF2B5EF4-FFF2-40B4-BE49-F238E27FC236}">
                  <a16:creationId xmlns:a16="http://schemas.microsoft.com/office/drawing/2014/main" id="{84221A5D-FEA4-9825-0BBD-EFF03F657A0D}"/>
                </a:ext>
              </a:extLst>
            </p:cNvPr>
            <p:cNvSpPr/>
            <p:nvPr/>
          </p:nvSpPr>
          <p:spPr>
            <a:xfrm>
              <a:off x="2691368" y="5455076"/>
              <a:ext cx="64765" cy="64765"/>
            </a:xfrm>
            <a:custGeom>
              <a:avLst/>
              <a:gdLst>
                <a:gd name="connsiteX0" fmla="*/ 64766 w 64765"/>
                <a:gd name="connsiteY0" fmla="*/ 64765 h 64765"/>
                <a:gd name="connsiteX1" fmla="*/ 0 w 64765"/>
                <a:gd name="connsiteY1" fmla="*/ 0 h 64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4765" h="64765">
                  <a:moveTo>
                    <a:pt x="64766" y="64765"/>
                  </a:moveTo>
                  <a:lnTo>
                    <a:pt x="0" y="0"/>
                  </a:lnTo>
                </a:path>
              </a:pathLst>
            </a:custGeom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11" name="Forma Livre: Forma 310">
              <a:extLst>
                <a:ext uri="{FF2B5EF4-FFF2-40B4-BE49-F238E27FC236}">
                  <a16:creationId xmlns:a16="http://schemas.microsoft.com/office/drawing/2014/main" id="{2C64CAE7-4E4A-EEE9-F673-75669F38BD86}"/>
                </a:ext>
              </a:extLst>
            </p:cNvPr>
            <p:cNvSpPr/>
            <p:nvPr/>
          </p:nvSpPr>
          <p:spPr>
            <a:xfrm>
              <a:off x="2691368" y="5573850"/>
              <a:ext cx="64765" cy="64765"/>
            </a:xfrm>
            <a:custGeom>
              <a:avLst/>
              <a:gdLst>
                <a:gd name="connsiteX0" fmla="*/ 64766 w 64765"/>
                <a:gd name="connsiteY0" fmla="*/ 0 h 64765"/>
                <a:gd name="connsiteX1" fmla="*/ 0 w 64765"/>
                <a:gd name="connsiteY1" fmla="*/ 64766 h 64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4765" h="64765">
                  <a:moveTo>
                    <a:pt x="64766" y="0"/>
                  </a:moveTo>
                  <a:lnTo>
                    <a:pt x="0" y="64766"/>
                  </a:lnTo>
                </a:path>
              </a:pathLst>
            </a:custGeom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12" name="Forma Livre: Forma 311">
              <a:extLst>
                <a:ext uri="{FF2B5EF4-FFF2-40B4-BE49-F238E27FC236}">
                  <a16:creationId xmlns:a16="http://schemas.microsoft.com/office/drawing/2014/main" id="{84E43403-E1DE-9D02-3017-B5B962A6A117}"/>
                </a:ext>
              </a:extLst>
            </p:cNvPr>
            <p:cNvSpPr/>
            <p:nvPr/>
          </p:nvSpPr>
          <p:spPr>
            <a:xfrm>
              <a:off x="2810068" y="5455076"/>
              <a:ext cx="64840" cy="64765"/>
            </a:xfrm>
            <a:custGeom>
              <a:avLst/>
              <a:gdLst>
                <a:gd name="connsiteX0" fmla="*/ 64840 w 64840"/>
                <a:gd name="connsiteY0" fmla="*/ 0 h 64765"/>
                <a:gd name="connsiteX1" fmla="*/ 0 w 64840"/>
                <a:gd name="connsiteY1" fmla="*/ 64765 h 64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4840" h="64765">
                  <a:moveTo>
                    <a:pt x="64840" y="0"/>
                  </a:moveTo>
                  <a:lnTo>
                    <a:pt x="0" y="64765"/>
                  </a:lnTo>
                </a:path>
              </a:pathLst>
            </a:custGeom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13" name="Forma Livre: Forma 312">
              <a:extLst>
                <a:ext uri="{FF2B5EF4-FFF2-40B4-BE49-F238E27FC236}">
                  <a16:creationId xmlns:a16="http://schemas.microsoft.com/office/drawing/2014/main" id="{F5CA1023-27C8-35A5-7766-7AE4A559175D}"/>
                </a:ext>
              </a:extLst>
            </p:cNvPr>
            <p:cNvSpPr/>
            <p:nvPr/>
          </p:nvSpPr>
          <p:spPr>
            <a:xfrm>
              <a:off x="2650507" y="5414215"/>
              <a:ext cx="265262" cy="265262"/>
            </a:xfrm>
            <a:custGeom>
              <a:avLst/>
              <a:gdLst>
                <a:gd name="connsiteX0" fmla="*/ 242180 w 265262"/>
                <a:gd name="connsiteY0" fmla="*/ 0 h 265262"/>
                <a:gd name="connsiteX1" fmla="*/ 265263 w 265262"/>
                <a:gd name="connsiteY1" fmla="*/ 23083 h 265262"/>
                <a:gd name="connsiteX2" fmla="*/ 265263 w 265262"/>
                <a:gd name="connsiteY2" fmla="*/ 242181 h 265262"/>
                <a:gd name="connsiteX3" fmla="*/ 242180 w 265262"/>
                <a:gd name="connsiteY3" fmla="*/ 265264 h 265262"/>
                <a:gd name="connsiteX4" fmla="*/ 23083 w 265262"/>
                <a:gd name="connsiteY4" fmla="*/ 265264 h 265262"/>
                <a:gd name="connsiteX5" fmla="*/ 0 w 265262"/>
                <a:gd name="connsiteY5" fmla="*/ 242181 h 265262"/>
                <a:gd name="connsiteX6" fmla="*/ 0 w 265262"/>
                <a:gd name="connsiteY6" fmla="*/ 23083 h 265262"/>
                <a:gd name="connsiteX7" fmla="*/ 23083 w 265262"/>
                <a:gd name="connsiteY7" fmla="*/ 0 h 265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5262" h="265262">
                  <a:moveTo>
                    <a:pt x="242180" y="0"/>
                  </a:moveTo>
                  <a:cubicBezTo>
                    <a:pt x="254929" y="0"/>
                    <a:pt x="265263" y="10334"/>
                    <a:pt x="265263" y="23083"/>
                  </a:cubicBezTo>
                  <a:lnTo>
                    <a:pt x="265263" y="242181"/>
                  </a:lnTo>
                  <a:cubicBezTo>
                    <a:pt x="265263" y="254929"/>
                    <a:pt x="254928" y="265264"/>
                    <a:pt x="242180" y="265264"/>
                  </a:cubicBezTo>
                  <a:lnTo>
                    <a:pt x="23083" y="265264"/>
                  </a:lnTo>
                  <a:cubicBezTo>
                    <a:pt x="10335" y="265264"/>
                    <a:pt x="0" y="254929"/>
                    <a:pt x="0" y="242181"/>
                  </a:cubicBezTo>
                  <a:lnTo>
                    <a:pt x="0" y="23083"/>
                  </a:lnTo>
                  <a:cubicBezTo>
                    <a:pt x="0" y="10335"/>
                    <a:pt x="10335" y="0"/>
                    <a:pt x="23083" y="0"/>
                  </a:cubicBezTo>
                  <a:close/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314" name="Gráfico 3">
            <a:extLst>
              <a:ext uri="{FF2B5EF4-FFF2-40B4-BE49-F238E27FC236}">
                <a16:creationId xmlns:a16="http://schemas.microsoft.com/office/drawing/2014/main" id="{39A08311-16D6-66DE-CF64-CA0B26E70595}"/>
              </a:ext>
            </a:extLst>
          </p:cNvPr>
          <p:cNvGrpSpPr/>
          <p:nvPr/>
        </p:nvGrpSpPr>
        <p:grpSpPr>
          <a:xfrm>
            <a:off x="3192536" y="5414215"/>
            <a:ext cx="265262" cy="265262"/>
            <a:chOff x="3192536" y="5414215"/>
            <a:chExt cx="265262" cy="265262"/>
          </a:xfrm>
          <a:noFill/>
        </p:grpSpPr>
        <p:grpSp>
          <p:nvGrpSpPr>
            <p:cNvPr id="315" name="Gráfico 3">
              <a:extLst>
                <a:ext uri="{FF2B5EF4-FFF2-40B4-BE49-F238E27FC236}">
                  <a16:creationId xmlns:a16="http://schemas.microsoft.com/office/drawing/2014/main" id="{3AF0B82E-2934-FBEB-A001-F379C32AA564}"/>
                </a:ext>
              </a:extLst>
            </p:cNvPr>
            <p:cNvGrpSpPr/>
            <p:nvPr/>
          </p:nvGrpSpPr>
          <p:grpSpPr>
            <a:xfrm>
              <a:off x="3354040" y="5471884"/>
              <a:ext cx="46090" cy="46165"/>
              <a:chOff x="3354040" y="5471884"/>
              <a:chExt cx="46090" cy="46165"/>
            </a:xfrm>
          </p:grpSpPr>
          <p:sp>
            <p:nvSpPr>
              <p:cNvPr id="316" name="Forma Livre: Forma 315">
                <a:extLst>
                  <a:ext uri="{FF2B5EF4-FFF2-40B4-BE49-F238E27FC236}">
                    <a16:creationId xmlns:a16="http://schemas.microsoft.com/office/drawing/2014/main" id="{E92ED02B-D2F9-1A6E-7B10-FFAA529D3763}"/>
                  </a:ext>
                </a:extLst>
              </p:cNvPr>
              <p:cNvSpPr/>
              <p:nvPr/>
            </p:nvSpPr>
            <p:spPr>
              <a:xfrm>
                <a:off x="3354040" y="5518049"/>
                <a:ext cx="46090" cy="7470"/>
              </a:xfrm>
              <a:custGeom>
                <a:avLst/>
                <a:gdLst>
                  <a:gd name="connsiteX0" fmla="*/ 46091 w 46090"/>
                  <a:gd name="connsiteY0" fmla="*/ 0 h 7470"/>
                  <a:gd name="connsiteX1" fmla="*/ 0 w 46090"/>
                  <a:gd name="connsiteY1" fmla="*/ 0 h 7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90" h="7470">
                    <a:moveTo>
                      <a:pt x="46091" y="0"/>
                    </a:moveTo>
                    <a:lnTo>
                      <a:pt x="0" y="0"/>
                    </a:lnTo>
                  </a:path>
                </a:pathLst>
              </a:custGeom>
              <a:ln w="12699" cap="rnd">
                <a:solidFill>
                  <a:srgbClr val="21045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17" name="Forma Livre: Forma 316">
                <a:extLst>
                  <a:ext uri="{FF2B5EF4-FFF2-40B4-BE49-F238E27FC236}">
                    <a16:creationId xmlns:a16="http://schemas.microsoft.com/office/drawing/2014/main" id="{2ED2B560-FD61-D5DE-864A-D19BFD612C11}"/>
                  </a:ext>
                </a:extLst>
              </p:cNvPr>
              <p:cNvSpPr/>
              <p:nvPr/>
            </p:nvSpPr>
            <p:spPr>
              <a:xfrm>
                <a:off x="3354040" y="5471884"/>
                <a:ext cx="7470" cy="46165"/>
              </a:xfrm>
              <a:custGeom>
                <a:avLst/>
                <a:gdLst>
                  <a:gd name="connsiteX0" fmla="*/ 0 w 7470"/>
                  <a:gd name="connsiteY0" fmla="*/ 0 h 46165"/>
                  <a:gd name="connsiteX1" fmla="*/ 0 w 7470"/>
                  <a:gd name="connsiteY1" fmla="*/ 46165 h 461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70" h="46165">
                    <a:moveTo>
                      <a:pt x="0" y="0"/>
                    </a:moveTo>
                    <a:lnTo>
                      <a:pt x="0" y="46165"/>
                    </a:lnTo>
                  </a:path>
                </a:pathLst>
              </a:custGeom>
              <a:ln w="12699" cap="rnd">
                <a:solidFill>
                  <a:srgbClr val="21045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grpSp>
          <p:nvGrpSpPr>
            <p:cNvPr id="318" name="Gráfico 3">
              <a:extLst>
                <a:ext uri="{FF2B5EF4-FFF2-40B4-BE49-F238E27FC236}">
                  <a16:creationId xmlns:a16="http://schemas.microsoft.com/office/drawing/2014/main" id="{954BD797-4F15-32D8-0941-43D846726789}"/>
                </a:ext>
              </a:extLst>
            </p:cNvPr>
            <p:cNvGrpSpPr/>
            <p:nvPr/>
          </p:nvGrpSpPr>
          <p:grpSpPr>
            <a:xfrm>
              <a:off x="3354040" y="5575718"/>
              <a:ext cx="46090" cy="46090"/>
              <a:chOff x="3354040" y="5575718"/>
              <a:chExt cx="46090" cy="46090"/>
            </a:xfrm>
          </p:grpSpPr>
          <p:sp>
            <p:nvSpPr>
              <p:cNvPr id="319" name="Forma Livre: Forma 318">
                <a:extLst>
                  <a:ext uri="{FF2B5EF4-FFF2-40B4-BE49-F238E27FC236}">
                    <a16:creationId xmlns:a16="http://schemas.microsoft.com/office/drawing/2014/main" id="{2B63E2EE-1D49-4153-FE15-B7214C148ABF}"/>
                  </a:ext>
                </a:extLst>
              </p:cNvPr>
              <p:cNvSpPr/>
              <p:nvPr/>
            </p:nvSpPr>
            <p:spPr>
              <a:xfrm>
                <a:off x="3354040" y="5575718"/>
                <a:ext cx="7470" cy="46090"/>
              </a:xfrm>
              <a:custGeom>
                <a:avLst/>
                <a:gdLst>
                  <a:gd name="connsiteX0" fmla="*/ 0 w 7470"/>
                  <a:gd name="connsiteY0" fmla="*/ 46090 h 46090"/>
                  <a:gd name="connsiteX1" fmla="*/ 0 w 7470"/>
                  <a:gd name="connsiteY1" fmla="*/ 0 h 46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70" h="46090">
                    <a:moveTo>
                      <a:pt x="0" y="46090"/>
                    </a:moveTo>
                    <a:lnTo>
                      <a:pt x="0" y="0"/>
                    </a:lnTo>
                  </a:path>
                </a:pathLst>
              </a:custGeom>
              <a:ln w="12699" cap="rnd">
                <a:solidFill>
                  <a:srgbClr val="21045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20" name="Forma Livre: Forma 319">
                <a:extLst>
                  <a:ext uri="{FF2B5EF4-FFF2-40B4-BE49-F238E27FC236}">
                    <a16:creationId xmlns:a16="http://schemas.microsoft.com/office/drawing/2014/main" id="{4433DC25-5981-9490-09D9-07AD234D12C0}"/>
                  </a:ext>
                </a:extLst>
              </p:cNvPr>
              <p:cNvSpPr/>
              <p:nvPr/>
            </p:nvSpPr>
            <p:spPr>
              <a:xfrm>
                <a:off x="3354040" y="5575718"/>
                <a:ext cx="46090" cy="7470"/>
              </a:xfrm>
              <a:custGeom>
                <a:avLst/>
                <a:gdLst>
                  <a:gd name="connsiteX0" fmla="*/ 46091 w 46090"/>
                  <a:gd name="connsiteY0" fmla="*/ 0 h 7470"/>
                  <a:gd name="connsiteX1" fmla="*/ 0 w 46090"/>
                  <a:gd name="connsiteY1" fmla="*/ 0 h 7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90" h="7470">
                    <a:moveTo>
                      <a:pt x="46091" y="0"/>
                    </a:moveTo>
                    <a:lnTo>
                      <a:pt x="0" y="0"/>
                    </a:lnTo>
                  </a:path>
                </a:pathLst>
              </a:custGeom>
              <a:ln w="12699" cap="rnd">
                <a:solidFill>
                  <a:srgbClr val="21045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grpSp>
          <p:nvGrpSpPr>
            <p:cNvPr id="321" name="Gráfico 3">
              <a:extLst>
                <a:ext uri="{FF2B5EF4-FFF2-40B4-BE49-F238E27FC236}">
                  <a16:creationId xmlns:a16="http://schemas.microsoft.com/office/drawing/2014/main" id="{D5AAE87A-9ABC-3556-EB09-9AB007FD5EF4}"/>
                </a:ext>
              </a:extLst>
            </p:cNvPr>
            <p:cNvGrpSpPr/>
            <p:nvPr/>
          </p:nvGrpSpPr>
          <p:grpSpPr>
            <a:xfrm>
              <a:off x="3250206" y="5575718"/>
              <a:ext cx="46165" cy="46090"/>
              <a:chOff x="3250206" y="5575718"/>
              <a:chExt cx="46165" cy="46090"/>
            </a:xfrm>
          </p:grpSpPr>
          <p:sp>
            <p:nvSpPr>
              <p:cNvPr id="322" name="Forma Livre: Forma 321">
                <a:extLst>
                  <a:ext uri="{FF2B5EF4-FFF2-40B4-BE49-F238E27FC236}">
                    <a16:creationId xmlns:a16="http://schemas.microsoft.com/office/drawing/2014/main" id="{7105F668-6085-E201-2BE3-AC1A30A53597}"/>
                  </a:ext>
                </a:extLst>
              </p:cNvPr>
              <p:cNvSpPr/>
              <p:nvPr/>
            </p:nvSpPr>
            <p:spPr>
              <a:xfrm>
                <a:off x="3250206" y="5575718"/>
                <a:ext cx="46165" cy="7470"/>
              </a:xfrm>
              <a:custGeom>
                <a:avLst/>
                <a:gdLst>
                  <a:gd name="connsiteX0" fmla="*/ 0 w 46165"/>
                  <a:gd name="connsiteY0" fmla="*/ 0 h 7470"/>
                  <a:gd name="connsiteX1" fmla="*/ 46165 w 46165"/>
                  <a:gd name="connsiteY1" fmla="*/ 0 h 7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165" h="7470">
                    <a:moveTo>
                      <a:pt x="0" y="0"/>
                    </a:moveTo>
                    <a:lnTo>
                      <a:pt x="46165" y="0"/>
                    </a:lnTo>
                  </a:path>
                </a:pathLst>
              </a:custGeom>
              <a:ln w="12699" cap="rnd">
                <a:solidFill>
                  <a:srgbClr val="21045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23" name="Forma Livre: Forma 322">
                <a:extLst>
                  <a:ext uri="{FF2B5EF4-FFF2-40B4-BE49-F238E27FC236}">
                    <a16:creationId xmlns:a16="http://schemas.microsoft.com/office/drawing/2014/main" id="{7B46ADBA-488D-8291-1CE5-85E50EB1AF6E}"/>
                  </a:ext>
                </a:extLst>
              </p:cNvPr>
              <p:cNvSpPr/>
              <p:nvPr/>
            </p:nvSpPr>
            <p:spPr>
              <a:xfrm>
                <a:off x="3296371" y="5575718"/>
                <a:ext cx="7470" cy="46090"/>
              </a:xfrm>
              <a:custGeom>
                <a:avLst/>
                <a:gdLst>
                  <a:gd name="connsiteX0" fmla="*/ 0 w 7470"/>
                  <a:gd name="connsiteY0" fmla="*/ 46090 h 46090"/>
                  <a:gd name="connsiteX1" fmla="*/ 0 w 7470"/>
                  <a:gd name="connsiteY1" fmla="*/ 0 h 46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70" h="46090">
                    <a:moveTo>
                      <a:pt x="0" y="46090"/>
                    </a:moveTo>
                    <a:lnTo>
                      <a:pt x="0" y="0"/>
                    </a:lnTo>
                  </a:path>
                </a:pathLst>
              </a:custGeom>
              <a:ln w="12699" cap="rnd">
                <a:solidFill>
                  <a:srgbClr val="21045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grpSp>
          <p:nvGrpSpPr>
            <p:cNvPr id="324" name="Gráfico 3">
              <a:extLst>
                <a:ext uri="{FF2B5EF4-FFF2-40B4-BE49-F238E27FC236}">
                  <a16:creationId xmlns:a16="http://schemas.microsoft.com/office/drawing/2014/main" id="{A06B45FD-25EF-BC9C-4C82-E5247BF3B047}"/>
                </a:ext>
              </a:extLst>
            </p:cNvPr>
            <p:cNvGrpSpPr/>
            <p:nvPr/>
          </p:nvGrpSpPr>
          <p:grpSpPr>
            <a:xfrm>
              <a:off x="3250206" y="5471884"/>
              <a:ext cx="46165" cy="46165"/>
              <a:chOff x="3250206" y="5471884"/>
              <a:chExt cx="46165" cy="46165"/>
            </a:xfrm>
          </p:grpSpPr>
          <p:sp>
            <p:nvSpPr>
              <p:cNvPr id="325" name="Forma Livre: Forma 324">
                <a:extLst>
                  <a:ext uri="{FF2B5EF4-FFF2-40B4-BE49-F238E27FC236}">
                    <a16:creationId xmlns:a16="http://schemas.microsoft.com/office/drawing/2014/main" id="{E7FE2B19-DEEC-D845-409C-07AC562F7C2F}"/>
                  </a:ext>
                </a:extLst>
              </p:cNvPr>
              <p:cNvSpPr/>
              <p:nvPr/>
            </p:nvSpPr>
            <p:spPr>
              <a:xfrm>
                <a:off x="3296371" y="5471884"/>
                <a:ext cx="7470" cy="46165"/>
              </a:xfrm>
              <a:custGeom>
                <a:avLst/>
                <a:gdLst>
                  <a:gd name="connsiteX0" fmla="*/ 0 w 7470"/>
                  <a:gd name="connsiteY0" fmla="*/ 0 h 46165"/>
                  <a:gd name="connsiteX1" fmla="*/ 0 w 7470"/>
                  <a:gd name="connsiteY1" fmla="*/ 46165 h 461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70" h="46165">
                    <a:moveTo>
                      <a:pt x="0" y="0"/>
                    </a:moveTo>
                    <a:lnTo>
                      <a:pt x="0" y="46165"/>
                    </a:lnTo>
                  </a:path>
                </a:pathLst>
              </a:custGeom>
              <a:ln w="12699" cap="rnd">
                <a:solidFill>
                  <a:srgbClr val="21045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26" name="Forma Livre: Forma 325">
                <a:extLst>
                  <a:ext uri="{FF2B5EF4-FFF2-40B4-BE49-F238E27FC236}">
                    <a16:creationId xmlns:a16="http://schemas.microsoft.com/office/drawing/2014/main" id="{78C44A5C-D23E-FFD1-EE59-6976C091A1A5}"/>
                  </a:ext>
                </a:extLst>
              </p:cNvPr>
              <p:cNvSpPr/>
              <p:nvPr/>
            </p:nvSpPr>
            <p:spPr>
              <a:xfrm>
                <a:off x="3250206" y="5518049"/>
                <a:ext cx="46165" cy="7470"/>
              </a:xfrm>
              <a:custGeom>
                <a:avLst/>
                <a:gdLst>
                  <a:gd name="connsiteX0" fmla="*/ 0 w 46165"/>
                  <a:gd name="connsiteY0" fmla="*/ 0 h 7470"/>
                  <a:gd name="connsiteX1" fmla="*/ 46165 w 46165"/>
                  <a:gd name="connsiteY1" fmla="*/ 0 h 7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165" h="7470">
                    <a:moveTo>
                      <a:pt x="0" y="0"/>
                    </a:moveTo>
                    <a:lnTo>
                      <a:pt x="46165" y="0"/>
                    </a:lnTo>
                  </a:path>
                </a:pathLst>
              </a:custGeom>
              <a:ln w="12699" cap="rnd">
                <a:solidFill>
                  <a:srgbClr val="21045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sp>
          <p:nvSpPr>
            <p:cNvPr id="327" name="Forma Livre: Forma 326">
              <a:extLst>
                <a:ext uri="{FF2B5EF4-FFF2-40B4-BE49-F238E27FC236}">
                  <a16:creationId xmlns:a16="http://schemas.microsoft.com/office/drawing/2014/main" id="{C2760353-0F96-EEDC-F7DA-F82292C71B4D}"/>
                </a:ext>
              </a:extLst>
            </p:cNvPr>
            <p:cNvSpPr/>
            <p:nvPr/>
          </p:nvSpPr>
          <p:spPr>
            <a:xfrm>
              <a:off x="3354040" y="5575718"/>
              <a:ext cx="69173" cy="69173"/>
            </a:xfrm>
            <a:custGeom>
              <a:avLst/>
              <a:gdLst>
                <a:gd name="connsiteX0" fmla="*/ 0 w 69173"/>
                <a:gd name="connsiteY0" fmla="*/ 0 h 69173"/>
                <a:gd name="connsiteX1" fmla="*/ 69173 w 69173"/>
                <a:gd name="connsiteY1" fmla="*/ 69173 h 69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9173" h="69173">
                  <a:moveTo>
                    <a:pt x="0" y="0"/>
                  </a:moveTo>
                  <a:lnTo>
                    <a:pt x="69173" y="69173"/>
                  </a:lnTo>
                </a:path>
              </a:pathLst>
            </a:custGeom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28" name="Forma Livre: Forma 327">
              <a:extLst>
                <a:ext uri="{FF2B5EF4-FFF2-40B4-BE49-F238E27FC236}">
                  <a16:creationId xmlns:a16="http://schemas.microsoft.com/office/drawing/2014/main" id="{438A06BB-B8F1-9638-4D60-AAE6AF748254}"/>
                </a:ext>
              </a:extLst>
            </p:cNvPr>
            <p:cNvSpPr/>
            <p:nvPr/>
          </p:nvSpPr>
          <p:spPr>
            <a:xfrm>
              <a:off x="3227123" y="5448801"/>
              <a:ext cx="69247" cy="69247"/>
            </a:xfrm>
            <a:custGeom>
              <a:avLst/>
              <a:gdLst>
                <a:gd name="connsiteX0" fmla="*/ 0 w 69247"/>
                <a:gd name="connsiteY0" fmla="*/ 0 h 69247"/>
                <a:gd name="connsiteX1" fmla="*/ 69248 w 69247"/>
                <a:gd name="connsiteY1" fmla="*/ 69248 h 69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9247" h="69247">
                  <a:moveTo>
                    <a:pt x="0" y="0"/>
                  </a:moveTo>
                  <a:lnTo>
                    <a:pt x="69248" y="69248"/>
                  </a:lnTo>
                </a:path>
              </a:pathLst>
            </a:custGeom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29" name="Forma Livre: Forma 328">
              <a:extLst>
                <a:ext uri="{FF2B5EF4-FFF2-40B4-BE49-F238E27FC236}">
                  <a16:creationId xmlns:a16="http://schemas.microsoft.com/office/drawing/2014/main" id="{CBC00B0A-7092-98F3-9C92-24D6053A2232}"/>
                </a:ext>
              </a:extLst>
            </p:cNvPr>
            <p:cNvSpPr/>
            <p:nvPr/>
          </p:nvSpPr>
          <p:spPr>
            <a:xfrm>
              <a:off x="3227123" y="5575718"/>
              <a:ext cx="69247" cy="69173"/>
            </a:xfrm>
            <a:custGeom>
              <a:avLst/>
              <a:gdLst>
                <a:gd name="connsiteX0" fmla="*/ 0 w 69247"/>
                <a:gd name="connsiteY0" fmla="*/ 69173 h 69173"/>
                <a:gd name="connsiteX1" fmla="*/ 69248 w 69247"/>
                <a:gd name="connsiteY1" fmla="*/ 0 h 69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9247" h="69173">
                  <a:moveTo>
                    <a:pt x="0" y="69173"/>
                  </a:moveTo>
                  <a:lnTo>
                    <a:pt x="69248" y="0"/>
                  </a:lnTo>
                </a:path>
              </a:pathLst>
            </a:custGeom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30" name="Forma Livre: Forma 329">
              <a:extLst>
                <a:ext uri="{FF2B5EF4-FFF2-40B4-BE49-F238E27FC236}">
                  <a16:creationId xmlns:a16="http://schemas.microsoft.com/office/drawing/2014/main" id="{D8DC13C1-E976-76E5-8003-D99ADBC0D483}"/>
                </a:ext>
              </a:extLst>
            </p:cNvPr>
            <p:cNvSpPr/>
            <p:nvPr/>
          </p:nvSpPr>
          <p:spPr>
            <a:xfrm>
              <a:off x="3354040" y="5448801"/>
              <a:ext cx="69173" cy="69247"/>
            </a:xfrm>
            <a:custGeom>
              <a:avLst/>
              <a:gdLst>
                <a:gd name="connsiteX0" fmla="*/ 0 w 69173"/>
                <a:gd name="connsiteY0" fmla="*/ 69248 h 69247"/>
                <a:gd name="connsiteX1" fmla="*/ 69173 w 69173"/>
                <a:gd name="connsiteY1" fmla="*/ 0 h 69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9173" h="69247">
                  <a:moveTo>
                    <a:pt x="0" y="69248"/>
                  </a:moveTo>
                  <a:lnTo>
                    <a:pt x="69173" y="0"/>
                  </a:lnTo>
                </a:path>
              </a:pathLst>
            </a:custGeom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31" name="Forma Livre: Forma 330">
              <a:extLst>
                <a:ext uri="{FF2B5EF4-FFF2-40B4-BE49-F238E27FC236}">
                  <a16:creationId xmlns:a16="http://schemas.microsoft.com/office/drawing/2014/main" id="{D2F91F1F-D343-36CC-CD24-9D7DD5BB9F0E}"/>
                </a:ext>
              </a:extLst>
            </p:cNvPr>
            <p:cNvSpPr/>
            <p:nvPr/>
          </p:nvSpPr>
          <p:spPr>
            <a:xfrm>
              <a:off x="3192536" y="5414215"/>
              <a:ext cx="265262" cy="265262"/>
            </a:xfrm>
            <a:custGeom>
              <a:avLst/>
              <a:gdLst>
                <a:gd name="connsiteX0" fmla="*/ 242180 w 265262"/>
                <a:gd name="connsiteY0" fmla="*/ 0 h 265262"/>
                <a:gd name="connsiteX1" fmla="*/ 265263 w 265262"/>
                <a:gd name="connsiteY1" fmla="*/ 23083 h 265262"/>
                <a:gd name="connsiteX2" fmla="*/ 265263 w 265262"/>
                <a:gd name="connsiteY2" fmla="*/ 242181 h 265262"/>
                <a:gd name="connsiteX3" fmla="*/ 242180 w 265262"/>
                <a:gd name="connsiteY3" fmla="*/ 265264 h 265262"/>
                <a:gd name="connsiteX4" fmla="*/ 23083 w 265262"/>
                <a:gd name="connsiteY4" fmla="*/ 265264 h 265262"/>
                <a:gd name="connsiteX5" fmla="*/ 0 w 265262"/>
                <a:gd name="connsiteY5" fmla="*/ 242181 h 265262"/>
                <a:gd name="connsiteX6" fmla="*/ 0 w 265262"/>
                <a:gd name="connsiteY6" fmla="*/ 23083 h 265262"/>
                <a:gd name="connsiteX7" fmla="*/ 23083 w 265262"/>
                <a:gd name="connsiteY7" fmla="*/ 0 h 265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5262" h="265262">
                  <a:moveTo>
                    <a:pt x="242180" y="0"/>
                  </a:moveTo>
                  <a:cubicBezTo>
                    <a:pt x="254929" y="0"/>
                    <a:pt x="265263" y="10334"/>
                    <a:pt x="265263" y="23083"/>
                  </a:cubicBezTo>
                  <a:lnTo>
                    <a:pt x="265263" y="242181"/>
                  </a:lnTo>
                  <a:cubicBezTo>
                    <a:pt x="265263" y="254929"/>
                    <a:pt x="254928" y="265264"/>
                    <a:pt x="242180" y="265264"/>
                  </a:cubicBezTo>
                  <a:lnTo>
                    <a:pt x="23083" y="265264"/>
                  </a:lnTo>
                  <a:cubicBezTo>
                    <a:pt x="10335" y="265264"/>
                    <a:pt x="0" y="254929"/>
                    <a:pt x="0" y="242181"/>
                  </a:cubicBezTo>
                  <a:lnTo>
                    <a:pt x="0" y="23083"/>
                  </a:lnTo>
                  <a:cubicBezTo>
                    <a:pt x="0" y="10335"/>
                    <a:pt x="10335" y="0"/>
                    <a:pt x="23083" y="0"/>
                  </a:cubicBezTo>
                  <a:close/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332" name="Gráfico 3">
            <a:extLst>
              <a:ext uri="{FF2B5EF4-FFF2-40B4-BE49-F238E27FC236}">
                <a16:creationId xmlns:a16="http://schemas.microsoft.com/office/drawing/2014/main" id="{8B1C6872-A413-C477-6DC0-0132585FD83A}"/>
              </a:ext>
            </a:extLst>
          </p:cNvPr>
          <p:cNvGrpSpPr/>
          <p:nvPr/>
        </p:nvGrpSpPr>
        <p:grpSpPr>
          <a:xfrm>
            <a:off x="1060722" y="4860606"/>
            <a:ext cx="242329" cy="265262"/>
            <a:chOff x="1060722" y="4860606"/>
            <a:chExt cx="242329" cy="265262"/>
          </a:xfrm>
          <a:noFill/>
        </p:grpSpPr>
        <p:sp>
          <p:nvSpPr>
            <p:cNvPr id="333" name="Forma Livre: Forma 332">
              <a:extLst>
                <a:ext uri="{FF2B5EF4-FFF2-40B4-BE49-F238E27FC236}">
                  <a16:creationId xmlns:a16="http://schemas.microsoft.com/office/drawing/2014/main" id="{77E0B066-71B7-31E5-6189-71171062FD45}"/>
                </a:ext>
              </a:extLst>
            </p:cNvPr>
            <p:cNvSpPr/>
            <p:nvPr/>
          </p:nvSpPr>
          <p:spPr>
            <a:xfrm>
              <a:off x="1060722" y="4895118"/>
              <a:ext cx="230751" cy="230751"/>
            </a:xfrm>
            <a:custGeom>
              <a:avLst/>
              <a:gdLst>
                <a:gd name="connsiteX0" fmla="*/ 230751 w 230751"/>
                <a:gd name="connsiteY0" fmla="*/ 115413 h 230751"/>
                <a:gd name="connsiteX1" fmla="*/ 230751 w 230751"/>
                <a:gd name="connsiteY1" fmla="*/ 210657 h 230751"/>
                <a:gd name="connsiteX2" fmla="*/ 210657 w 230751"/>
                <a:gd name="connsiteY2" fmla="*/ 230751 h 230751"/>
                <a:gd name="connsiteX3" fmla="*/ 20095 w 230751"/>
                <a:gd name="connsiteY3" fmla="*/ 230751 h 230751"/>
                <a:gd name="connsiteX4" fmla="*/ 0 w 230751"/>
                <a:gd name="connsiteY4" fmla="*/ 210657 h 230751"/>
                <a:gd name="connsiteX5" fmla="*/ 0 w 230751"/>
                <a:gd name="connsiteY5" fmla="*/ 20095 h 230751"/>
                <a:gd name="connsiteX6" fmla="*/ 20095 w 230751"/>
                <a:gd name="connsiteY6" fmla="*/ 0 h 230751"/>
                <a:gd name="connsiteX7" fmla="*/ 115338 w 230751"/>
                <a:gd name="connsiteY7" fmla="*/ 0 h 230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0751" h="230751">
                  <a:moveTo>
                    <a:pt x="230751" y="115413"/>
                  </a:moveTo>
                  <a:lnTo>
                    <a:pt x="230751" y="210657"/>
                  </a:lnTo>
                  <a:cubicBezTo>
                    <a:pt x="230751" y="221712"/>
                    <a:pt x="221787" y="230751"/>
                    <a:pt x="210657" y="230751"/>
                  </a:cubicBezTo>
                  <a:lnTo>
                    <a:pt x="20095" y="230751"/>
                  </a:lnTo>
                  <a:cubicBezTo>
                    <a:pt x="9039" y="230751"/>
                    <a:pt x="0" y="221787"/>
                    <a:pt x="0" y="210657"/>
                  </a:cubicBezTo>
                  <a:lnTo>
                    <a:pt x="0" y="20095"/>
                  </a:lnTo>
                  <a:cubicBezTo>
                    <a:pt x="0" y="9039"/>
                    <a:pt x="8964" y="0"/>
                    <a:pt x="20095" y="0"/>
                  </a:cubicBezTo>
                  <a:lnTo>
                    <a:pt x="115338" y="0"/>
                  </a:lnTo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34" name="Forma Livre: Forma 333">
              <a:extLst>
                <a:ext uri="{FF2B5EF4-FFF2-40B4-BE49-F238E27FC236}">
                  <a16:creationId xmlns:a16="http://schemas.microsoft.com/office/drawing/2014/main" id="{3312913A-BD7F-5B86-6797-2B8E9A2B6D1A}"/>
                </a:ext>
              </a:extLst>
            </p:cNvPr>
            <p:cNvSpPr/>
            <p:nvPr/>
          </p:nvSpPr>
          <p:spPr>
            <a:xfrm>
              <a:off x="1256887" y="4860606"/>
              <a:ext cx="46090" cy="46165"/>
            </a:xfrm>
            <a:custGeom>
              <a:avLst/>
              <a:gdLst>
                <a:gd name="connsiteX0" fmla="*/ 0 w 46090"/>
                <a:gd name="connsiteY0" fmla="*/ 0 h 46165"/>
                <a:gd name="connsiteX1" fmla="*/ 46090 w 46090"/>
                <a:gd name="connsiteY1" fmla="*/ 46165 h 46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6090" h="46165">
                  <a:moveTo>
                    <a:pt x="0" y="0"/>
                  </a:moveTo>
                  <a:lnTo>
                    <a:pt x="46090" y="46165"/>
                  </a:lnTo>
                </a:path>
              </a:pathLst>
            </a:custGeom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35" name="Forma Livre: Forma 334">
              <a:extLst>
                <a:ext uri="{FF2B5EF4-FFF2-40B4-BE49-F238E27FC236}">
                  <a16:creationId xmlns:a16="http://schemas.microsoft.com/office/drawing/2014/main" id="{313AB51C-12A9-0B94-7155-7AD9B0487B15}"/>
                </a:ext>
              </a:extLst>
            </p:cNvPr>
            <p:cNvSpPr/>
            <p:nvPr/>
          </p:nvSpPr>
          <p:spPr>
            <a:xfrm>
              <a:off x="1256887" y="4906771"/>
              <a:ext cx="46090" cy="46090"/>
            </a:xfrm>
            <a:custGeom>
              <a:avLst/>
              <a:gdLst>
                <a:gd name="connsiteX0" fmla="*/ 0 w 46090"/>
                <a:gd name="connsiteY0" fmla="*/ 46091 h 46090"/>
                <a:gd name="connsiteX1" fmla="*/ 46090 w 46090"/>
                <a:gd name="connsiteY1" fmla="*/ 0 h 46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6090" h="46090">
                  <a:moveTo>
                    <a:pt x="0" y="46091"/>
                  </a:moveTo>
                  <a:lnTo>
                    <a:pt x="46090" y="0"/>
                  </a:lnTo>
                </a:path>
              </a:pathLst>
            </a:custGeom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36" name="Forma Livre: Forma 335">
              <a:extLst>
                <a:ext uri="{FF2B5EF4-FFF2-40B4-BE49-F238E27FC236}">
                  <a16:creationId xmlns:a16="http://schemas.microsoft.com/office/drawing/2014/main" id="{48AF84A1-C120-74C8-9393-16657FB52D45}"/>
                </a:ext>
              </a:extLst>
            </p:cNvPr>
            <p:cNvSpPr/>
            <p:nvPr/>
          </p:nvSpPr>
          <p:spPr>
            <a:xfrm>
              <a:off x="1164631" y="4906697"/>
              <a:ext cx="138420" cy="138420"/>
            </a:xfrm>
            <a:custGeom>
              <a:avLst/>
              <a:gdLst>
                <a:gd name="connsiteX0" fmla="*/ 0 w 138420"/>
                <a:gd name="connsiteY0" fmla="*/ 138421 h 138420"/>
                <a:gd name="connsiteX1" fmla="*/ 2316 w 138420"/>
                <a:gd name="connsiteY1" fmla="*/ 98157 h 138420"/>
                <a:gd name="connsiteX2" fmla="*/ 40264 w 138420"/>
                <a:gd name="connsiteY2" fmla="*/ 21962 h 138420"/>
                <a:gd name="connsiteX3" fmla="*/ 104133 w 138420"/>
                <a:gd name="connsiteY3" fmla="*/ 0 h 138420"/>
                <a:gd name="connsiteX4" fmla="*/ 138421 w 138420"/>
                <a:gd name="connsiteY4" fmla="*/ 0 h 138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420" h="138420">
                  <a:moveTo>
                    <a:pt x="0" y="138421"/>
                  </a:moveTo>
                  <a:lnTo>
                    <a:pt x="2316" y="98157"/>
                  </a:lnTo>
                  <a:cubicBezTo>
                    <a:pt x="4034" y="68650"/>
                    <a:pt x="16957" y="40189"/>
                    <a:pt x="40264" y="21962"/>
                  </a:cubicBezTo>
                  <a:cubicBezTo>
                    <a:pt x="58043" y="8068"/>
                    <a:pt x="80303" y="0"/>
                    <a:pt x="104133" y="0"/>
                  </a:cubicBezTo>
                  <a:lnTo>
                    <a:pt x="138421" y="0"/>
                  </a:lnTo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337" name="Gráfico 3">
            <a:extLst>
              <a:ext uri="{FF2B5EF4-FFF2-40B4-BE49-F238E27FC236}">
                <a16:creationId xmlns:a16="http://schemas.microsoft.com/office/drawing/2014/main" id="{D144FAB1-20C1-0552-B75F-A678323F91F2}"/>
              </a:ext>
            </a:extLst>
          </p:cNvPr>
          <p:cNvGrpSpPr/>
          <p:nvPr/>
        </p:nvGrpSpPr>
        <p:grpSpPr>
          <a:xfrm>
            <a:off x="2085320" y="4224901"/>
            <a:ext cx="265337" cy="265337"/>
            <a:chOff x="2085320" y="4224901"/>
            <a:chExt cx="265337" cy="265337"/>
          </a:xfrm>
          <a:noFill/>
        </p:grpSpPr>
        <p:grpSp>
          <p:nvGrpSpPr>
            <p:cNvPr id="338" name="Gráfico 3">
              <a:extLst>
                <a:ext uri="{FF2B5EF4-FFF2-40B4-BE49-F238E27FC236}">
                  <a16:creationId xmlns:a16="http://schemas.microsoft.com/office/drawing/2014/main" id="{98777CD2-3F4F-74EE-8784-4F6C63D262DE}"/>
                </a:ext>
              </a:extLst>
            </p:cNvPr>
            <p:cNvGrpSpPr/>
            <p:nvPr/>
          </p:nvGrpSpPr>
          <p:grpSpPr>
            <a:xfrm>
              <a:off x="2108402" y="4224902"/>
              <a:ext cx="57669" cy="57669"/>
              <a:chOff x="2108402" y="4224902"/>
              <a:chExt cx="57669" cy="57669"/>
            </a:xfrm>
          </p:grpSpPr>
          <p:sp>
            <p:nvSpPr>
              <p:cNvPr id="339" name="Forma Livre: Forma 338">
                <a:extLst>
                  <a:ext uri="{FF2B5EF4-FFF2-40B4-BE49-F238E27FC236}">
                    <a16:creationId xmlns:a16="http://schemas.microsoft.com/office/drawing/2014/main" id="{AEE125EB-763C-D545-40D6-7C484F8E77EF}"/>
                  </a:ext>
                </a:extLst>
              </p:cNvPr>
              <p:cNvSpPr/>
              <p:nvPr/>
            </p:nvSpPr>
            <p:spPr>
              <a:xfrm>
                <a:off x="2108402" y="4224902"/>
                <a:ext cx="7470" cy="57669"/>
              </a:xfrm>
              <a:custGeom>
                <a:avLst/>
                <a:gdLst>
                  <a:gd name="connsiteX0" fmla="*/ 0 w 7470"/>
                  <a:gd name="connsiteY0" fmla="*/ 0 h 57669"/>
                  <a:gd name="connsiteX1" fmla="*/ 0 w 7470"/>
                  <a:gd name="connsiteY1" fmla="*/ 57669 h 57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70" h="57669">
                    <a:moveTo>
                      <a:pt x="0" y="0"/>
                    </a:moveTo>
                    <a:lnTo>
                      <a:pt x="0" y="57669"/>
                    </a:lnTo>
                  </a:path>
                </a:pathLst>
              </a:custGeom>
              <a:ln w="12699" cap="rnd">
                <a:solidFill>
                  <a:srgbClr val="21045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40" name="Forma Livre: Forma 339">
                <a:extLst>
                  <a:ext uri="{FF2B5EF4-FFF2-40B4-BE49-F238E27FC236}">
                    <a16:creationId xmlns:a16="http://schemas.microsoft.com/office/drawing/2014/main" id="{0650EE4A-9C35-AE6C-5F19-5CED2174F12B}"/>
                  </a:ext>
                </a:extLst>
              </p:cNvPr>
              <p:cNvSpPr/>
              <p:nvPr/>
            </p:nvSpPr>
            <p:spPr>
              <a:xfrm>
                <a:off x="2108402" y="4282571"/>
                <a:ext cx="57669" cy="7470"/>
              </a:xfrm>
              <a:custGeom>
                <a:avLst/>
                <a:gdLst>
                  <a:gd name="connsiteX0" fmla="*/ 57669 w 57669"/>
                  <a:gd name="connsiteY0" fmla="*/ 0 h 7470"/>
                  <a:gd name="connsiteX1" fmla="*/ 0 w 57669"/>
                  <a:gd name="connsiteY1" fmla="*/ 0 h 7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669" h="7470">
                    <a:moveTo>
                      <a:pt x="57669" y="0"/>
                    </a:moveTo>
                    <a:lnTo>
                      <a:pt x="0" y="0"/>
                    </a:lnTo>
                  </a:path>
                </a:pathLst>
              </a:custGeom>
              <a:ln w="12699" cap="rnd">
                <a:solidFill>
                  <a:srgbClr val="21045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sp>
          <p:nvSpPr>
            <p:cNvPr id="341" name="Forma Livre: Forma 340">
              <a:extLst>
                <a:ext uri="{FF2B5EF4-FFF2-40B4-BE49-F238E27FC236}">
                  <a16:creationId xmlns:a16="http://schemas.microsoft.com/office/drawing/2014/main" id="{A338FB72-702B-E117-9578-539E50ED0D39}"/>
                </a:ext>
              </a:extLst>
            </p:cNvPr>
            <p:cNvSpPr/>
            <p:nvPr/>
          </p:nvSpPr>
          <p:spPr>
            <a:xfrm>
              <a:off x="2085320" y="4224901"/>
              <a:ext cx="265337" cy="265337"/>
            </a:xfrm>
            <a:custGeom>
              <a:avLst/>
              <a:gdLst>
                <a:gd name="connsiteX0" fmla="*/ 23307 w 265337"/>
                <a:gd name="connsiteY0" fmla="*/ 57669 h 265337"/>
                <a:gd name="connsiteX1" fmla="*/ 132669 w 265337"/>
                <a:gd name="connsiteY1" fmla="*/ 0 h 265337"/>
                <a:gd name="connsiteX2" fmla="*/ 265338 w 265337"/>
                <a:gd name="connsiteY2" fmla="*/ 132669 h 265337"/>
                <a:gd name="connsiteX3" fmla="*/ 132669 w 265337"/>
                <a:gd name="connsiteY3" fmla="*/ 265338 h 265337"/>
                <a:gd name="connsiteX4" fmla="*/ 0 w 265337"/>
                <a:gd name="connsiteY4" fmla="*/ 132669 h 265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5337" h="265337">
                  <a:moveTo>
                    <a:pt x="23307" y="57669"/>
                  </a:moveTo>
                  <a:cubicBezTo>
                    <a:pt x="47211" y="22858"/>
                    <a:pt x="87176" y="0"/>
                    <a:pt x="132669" y="0"/>
                  </a:cubicBezTo>
                  <a:cubicBezTo>
                    <a:pt x="205950" y="0"/>
                    <a:pt x="265338" y="59387"/>
                    <a:pt x="265338" y="132669"/>
                  </a:cubicBezTo>
                  <a:cubicBezTo>
                    <a:pt x="265338" y="205950"/>
                    <a:pt x="205950" y="265338"/>
                    <a:pt x="132669" y="265338"/>
                  </a:cubicBezTo>
                  <a:cubicBezTo>
                    <a:pt x="59387" y="265338"/>
                    <a:pt x="0" y="205950"/>
                    <a:pt x="0" y="132669"/>
                  </a:cubicBezTo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342" name="Gráfico 3">
            <a:extLst>
              <a:ext uri="{FF2B5EF4-FFF2-40B4-BE49-F238E27FC236}">
                <a16:creationId xmlns:a16="http://schemas.microsoft.com/office/drawing/2014/main" id="{4ACB737A-5BEC-2544-58B2-B519BC479891}"/>
              </a:ext>
            </a:extLst>
          </p:cNvPr>
          <p:cNvGrpSpPr/>
          <p:nvPr/>
        </p:nvGrpSpPr>
        <p:grpSpPr>
          <a:xfrm>
            <a:off x="2650507" y="4224827"/>
            <a:ext cx="265262" cy="265262"/>
            <a:chOff x="2650507" y="4224827"/>
            <a:chExt cx="265262" cy="265262"/>
          </a:xfrm>
          <a:noFill/>
        </p:grpSpPr>
        <p:sp>
          <p:nvSpPr>
            <p:cNvPr id="343" name="Forma Livre: Forma 342">
              <a:extLst>
                <a:ext uri="{FF2B5EF4-FFF2-40B4-BE49-F238E27FC236}">
                  <a16:creationId xmlns:a16="http://schemas.microsoft.com/office/drawing/2014/main" id="{4BC861E5-0DDA-68AE-B16D-4BB645EF7EE3}"/>
                </a:ext>
              </a:extLst>
            </p:cNvPr>
            <p:cNvSpPr/>
            <p:nvPr/>
          </p:nvSpPr>
          <p:spPr>
            <a:xfrm>
              <a:off x="2650507" y="4224827"/>
              <a:ext cx="253758" cy="132668"/>
            </a:xfrm>
            <a:custGeom>
              <a:avLst/>
              <a:gdLst>
                <a:gd name="connsiteX0" fmla="*/ 0 w 253758"/>
                <a:gd name="connsiteY0" fmla="*/ 132669 h 132668"/>
                <a:gd name="connsiteX1" fmla="*/ 132669 w 253758"/>
                <a:gd name="connsiteY1" fmla="*/ 0 h 132668"/>
                <a:gd name="connsiteX2" fmla="*/ 253759 w 253758"/>
                <a:gd name="connsiteY2" fmla="*/ 78511 h 132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3758" h="132668">
                  <a:moveTo>
                    <a:pt x="0" y="132669"/>
                  </a:moveTo>
                  <a:cubicBezTo>
                    <a:pt x="0" y="59387"/>
                    <a:pt x="59387" y="0"/>
                    <a:pt x="132669" y="0"/>
                  </a:cubicBezTo>
                  <a:cubicBezTo>
                    <a:pt x="186678" y="0"/>
                    <a:pt x="233141" y="32271"/>
                    <a:pt x="253759" y="78511"/>
                  </a:cubicBezTo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grpSp>
          <p:nvGrpSpPr>
            <p:cNvPr id="344" name="Gráfico 3">
              <a:extLst>
                <a:ext uri="{FF2B5EF4-FFF2-40B4-BE49-F238E27FC236}">
                  <a16:creationId xmlns:a16="http://schemas.microsoft.com/office/drawing/2014/main" id="{6BE427D7-E2C4-498C-F17E-9F0DDB87F102}"/>
                </a:ext>
              </a:extLst>
            </p:cNvPr>
            <p:cNvGrpSpPr/>
            <p:nvPr/>
          </p:nvGrpSpPr>
          <p:grpSpPr>
            <a:xfrm>
              <a:off x="2846522" y="4247909"/>
              <a:ext cx="57669" cy="57669"/>
              <a:chOff x="2846522" y="4247909"/>
              <a:chExt cx="57669" cy="57669"/>
            </a:xfrm>
          </p:grpSpPr>
          <p:sp>
            <p:nvSpPr>
              <p:cNvPr id="345" name="Forma Livre: Forma 344">
                <a:extLst>
                  <a:ext uri="{FF2B5EF4-FFF2-40B4-BE49-F238E27FC236}">
                    <a16:creationId xmlns:a16="http://schemas.microsoft.com/office/drawing/2014/main" id="{06A9F89B-ADFC-CDDB-E384-0E1DF0D76D0D}"/>
                  </a:ext>
                </a:extLst>
              </p:cNvPr>
              <p:cNvSpPr/>
              <p:nvPr/>
            </p:nvSpPr>
            <p:spPr>
              <a:xfrm>
                <a:off x="2904191" y="4247909"/>
                <a:ext cx="7470" cy="57669"/>
              </a:xfrm>
              <a:custGeom>
                <a:avLst/>
                <a:gdLst>
                  <a:gd name="connsiteX0" fmla="*/ 0 w 7470"/>
                  <a:gd name="connsiteY0" fmla="*/ 0 h 57669"/>
                  <a:gd name="connsiteX1" fmla="*/ 0 w 7470"/>
                  <a:gd name="connsiteY1" fmla="*/ 57669 h 57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70" h="57669">
                    <a:moveTo>
                      <a:pt x="0" y="0"/>
                    </a:moveTo>
                    <a:lnTo>
                      <a:pt x="0" y="57669"/>
                    </a:lnTo>
                  </a:path>
                </a:pathLst>
              </a:custGeom>
              <a:ln w="12699" cap="rnd">
                <a:solidFill>
                  <a:srgbClr val="21045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46" name="Forma Livre: Forma 345">
                <a:extLst>
                  <a:ext uri="{FF2B5EF4-FFF2-40B4-BE49-F238E27FC236}">
                    <a16:creationId xmlns:a16="http://schemas.microsoft.com/office/drawing/2014/main" id="{5972F50B-0509-4776-94B8-A6C2B900B16B}"/>
                  </a:ext>
                </a:extLst>
              </p:cNvPr>
              <p:cNvSpPr/>
              <p:nvPr/>
            </p:nvSpPr>
            <p:spPr>
              <a:xfrm>
                <a:off x="2846522" y="4305578"/>
                <a:ext cx="57669" cy="7470"/>
              </a:xfrm>
              <a:custGeom>
                <a:avLst/>
                <a:gdLst>
                  <a:gd name="connsiteX0" fmla="*/ 0 w 57669"/>
                  <a:gd name="connsiteY0" fmla="*/ 0 h 7470"/>
                  <a:gd name="connsiteX1" fmla="*/ 57669 w 57669"/>
                  <a:gd name="connsiteY1" fmla="*/ 0 h 7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669" h="7470">
                    <a:moveTo>
                      <a:pt x="0" y="0"/>
                    </a:moveTo>
                    <a:lnTo>
                      <a:pt x="57669" y="0"/>
                    </a:lnTo>
                  </a:path>
                </a:pathLst>
              </a:custGeom>
              <a:ln w="12699" cap="rnd">
                <a:solidFill>
                  <a:srgbClr val="21045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grpSp>
          <p:nvGrpSpPr>
            <p:cNvPr id="347" name="Gráfico 3">
              <a:extLst>
                <a:ext uri="{FF2B5EF4-FFF2-40B4-BE49-F238E27FC236}">
                  <a16:creationId xmlns:a16="http://schemas.microsoft.com/office/drawing/2014/main" id="{95922E14-A355-5C33-30C9-DDCCED6EEBC1}"/>
                </a:ext>
              </a:extLst>
            </p:cNvPr>
            <p:cNvGrpSpPr/>
            <p:nvPr/>
          </p:nvGrpSpPr>
          <p:grpSpPr>
            <a:xfrm>
              <a:off x="2662011" y="4357421"/>
              <a:ext cx="253759" cy="132668"/>
              <a:chOff x="2662011" y="4357421"/>
              <a:chExt cx="253759" cy="132668"/>
            </a:xfrm>
            <a:noFill/>
          </p:grpSpPr>
          <p:sp>
            <p:nvSpPr>
              <p:cNvPr id="348" name="Forma Livre: Forma 347">
                <a:extLst>
                  <a:ext uri="{FF2B5EF4-FFF2-40B4-BE49-F238E27FC236}">
                    <a16:creationId xmlns:a16="http://schemas.microsoft.com/office/drawing/2014/main" id="{79DF965E-4601-78FC-D517-2382F09A1D1D}"/>
                  </a:ext>
                </a:extLst>
              </p:cNvPr>
              <p:cNvSpPr/>
              <p:nvPr/>
            </p:nvSpPr>
            <p:spPr>
              <a:xfrm>
                <a:off x="2662011" y="4357421"/>
                <a:ext cx="253759" cy="132668"/>
              </a:xfrm>
              <a:custGeom>
                <a:avLst/>
                <a:gdLst>
                  <a:gd name="connsiteX0" fmla="*/ 0 w 253759"/>
                  <a:gd name="connsiteY0" fmla="*/ 54158 h 132668"/>
                  <a:gd name="connsiteX1" fmla="*/ 121090 w 253759"/>
                  <a:gd name="connsiteY1" fmla="*/ 132669 h 132668"/>
                  <a:gd name="connsiteX2" fmla="*/ 253759 w 253759"/>
                  <a:gd name="connsiteY2" fmla="*/ 0 h 132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53759" h="132668">
                    <a:moveTo>
                      <a:pt x="0" y="54158"/>
                    </a:moveTo>
                    <a:cubicBezTo>
                      <a:pt x="20618" y="100398"/>
                      <a:pt x="67156" y="132669"/>
                      <a:pt x="121090" y="132669"/>
                    </a:cubicBezTo>
                    <a:cubicBezTo>
                      <a:pt x="194372" y="132669"/>
                      <a:pt x="253759" y="73282"/>
                      <a:pt x="253759" y="0"/>
                    </a:cubicBezTo>
                  </a:path>
                </a:pathLst>
              </a:custGeom>
              <a:noFill/>
              <a:ln w="12699" cap="rnd">
                <a:solidFill>
                  <a:srgbClr val="21045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49" name="Forma Livre: Forma 348">
                <a:extLst>
                  <a:ext uri="{FF2B5EF4-FFF2-40B4-BE49-F238E27FC236}">
                    <a16:creationId xmlns:a16="http://schemas.microsoft.com/office/drawing/2014/main" id="{487068CB-49C2-2731-6E29-8467FDE374D3}"/>
                  </a:ext>
                </a:extLst>
              </p:cNvPr>
              <p:cNvSpPr/>
              <p:nvPr/>
            </p:nvSpPr>
            <p:spPr>
              <a:xfrm>
                <a:off x="2662011" y="4409413"/>
                <a:ext cx="7470" cy="57669"/>
              </a:xfrm>
              <a:custGeom>
                <a:avLst/>
                <a:gdLst>
                  <a:gd name="connsiteX0" fmla="*/ 0 w 7470"/>
                  <a:gd name="connsiteY0" fmla="*/ 57669 h 57669"/>
                  <a:gd name="connsiteX1" fmla="*/ 0 w 7470"/>
                  <a:gd name="connsiteY1" fmla="*/ 0 h 57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70" h="57669">
                    <a:moveTo>
                      <a:pt x="0" y="57669"/>
                    </a:moveTo>
                    <a:lnTo>
                      <a:pt x="0" y="0"/>
                    </a:lnTo>
                  </a:path>
                </a:pathLst>
              </a:custGeom>
              <a:ln w="12699" cap="rnd">
                <a:solidFill>
                  <a:srgbClr val="21045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50" name="Forma Livre: Forma 349">
                <a:extLst>
                  <a:ext uri="{FF2B5EF4-FFF2-40B4-BE49-F238E27FC236}">
                    <a16:creationId xmlns:a16="http://schemas.microsoft.com/office/drawing/2014/main" id="{DFB6A196-AE61-180D-4DA9-96C9DB67F017}"/>
                  </a:ext>
                </a:extLst>
              </p:cNvPr>
              <p:cNvSpPr/>
              <p:nvPr/>
            </p:nvSpPr>
            <p:spPr>
              <a:xfrm>
                <a:off x="2662011" y="4409413"/>
                <a:ext cx="57669" cy="7470"/>
              </a:xfrm>
              <a:custGeom>
                <a:avLst/>
                <a:gdLst>
                  <a:gd name="connsiteX0" fmla="*/ 57669 w 57669"/>
                  <a:gd name="connsiteY0" fmla="*/ 0 h 7470"/>
                  <a:gd name="connsiteX1" fmla="*/ 0 w 57669"/>
                  <a:gd name="connsiteY1" fmla="*/ 0 h 7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669" h="7470">
                    <a:moveTo>
                      <a:pt x="57669" y="0"/>
                    </a:moveTo>
                    <a:lnTo>
                      <a:pt x="0" y="0"/>
                    </a:lnTo>
                  </a:path>
                </a:pathLst>
              </a:custGeom>
              <a:ln w="12699" cap="rnd">
                <a:solidFill>
                  <a:srgbClr val="21045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</p:grpSp>
      <p:grpSp>
        <p:nvGrpSpPr>
          <p:cNvPr id="351" name="Gráfico 3">
            <a:extLst>
              <a:ext uri="{FF2B5EF4-FFF2-40B4-BE49-F238E27FC236}">
                <a16:creationId xmlns:a16="http://schemas.microsoft.com/office/drawing/2014/main" id="{F0803EF8-42F4-7FEE-DC8D-982256B0BFD3}"/>
              </a:ext>
            </a:extLst>
          </p:cNvPr>
          <p:cNvGrpSpPr/>
          <p:nvPr/>
        </p:nvGrpSpPr>
        <p:grpSpPr>
          <a:xfrm>
            <a:off x="3757724" y="5983286"/>
            <a:ext cx="253684" cy="253684"/>
            <a:chOff x="3757724" y="5983286"/>
            <a:chExt cx="253684" cy="253684"/>
          </a:xfrm>
          <a:noFill/>
        </p:grpSpPr>
        <p:sp>
          <p:nvSpPr>
            <p:cNvPr id="352" name="Forma Livre: Forma 351">
              <a:extLst>
                <a:ext uri="{FF2B5EF4-FFF2-40B4-BE49-F238E27FC236}">
                  <a16:creationId xmlns:a16="http://schemas.microsoft.com/office/drawing/2014/main" id="{5BE66296-A037-4974-67D3-65C1D740D21C}"/>
                </a:ext>
              </a:extLst>
            </p:cNvPr>
            <p:cNvSpPr/>
            <p:nvPr/>
          </p:nvSpPr>
          <p:spPr>
            <a:xfrm>
              <a:off x="3757724" y="5983286"/>
              <a:ext cx="253684" cy="253684"/>
            </a:xfrm>
            <a:custGeom>
              <a:avLst/>
              <a:gdLst>
                <a:gd name="connsiteX0" fmla="*/ 253684 w 253684"/>
                <a:gd name="connsiteY0" fmla="*/ 126842 h 253684"/>
                <a:gd name="connsiteX1" fmla="*/ 126842 w 253684"/>
                <a:gd name="connsiteY1" fmla="*/ 253684 h 253684"/>
                <a:gd name="connsiteX2" fmla="*/ 0 w 253684"/>
                <a:gd name="connsiteY2" fmla="*/ 126842 h 253684"/>
                <a:gd name="connsiteX3" fmla="*/ 126842 w 253684"/>
                <a:gd name="connsiteY3" fmla="*/ 0 h 253684"/>
                <a:gd name="connsiteX4" fmla="*/ 253684 w 253684"/>
                <a:gd name="connsiteY4" fmla="*/ 126842 h 253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3684" h="253684">
                  <a:moveTo>
                    <a:pt x="253684" y="126842"/>
                  </a:moveTo>
                  <a:cubicBezTo>
                    <a:pt x="253684" y="196895"/>
                    <a:pt x="196895" y="253684"/>
                    <a:pt x="126842" y="253684"/>
                  </a:cubicBezTo>
                  <a:cubicBezTo>
                    <a:pt x="56789" y="253684"/>
                    <a:pt x="0" y="196895"/>
                    <a:pt x="0" y="126842"/>
                  </a:cubicBezTo>
                  <a:cubicBezTo>
                    <a:pt x="0" y="56789"/>
                    <a:pt x="56789" y="0"/>
                    <a:pt x="126842" y="0"/>
                  </a:cubicBezTo>
                  <a:cubicBezTo>
                    <a:pt x="196895" y="0"/>
                    <a:pt x="253684" y="56789"/>
                    <a:pt x="253684" y="126842"/>
                  </a:cubicBezTo>
                  <a:close/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grpSp>
          <p:nvGrpSpPr>
            <p:cNvPr id="353" name="Gráfico 3">
              <a:extLst>
                <a:ext uri="{FF2B5EF4-FFF2-40B4-BE49-F238E27FC236}">
                  <a16:creationId xmlns:a16="http://schemas.microsoft.com/office/drawing/2014/main" id="{66F2BEA3-9DAD-DBC1-C370-21D1CA107E42}"/>
                </a:ext>
              </a:extLst>
            </p:cNvPr>
            <p:cNvGrpSpPr/>
            <p:nvPr/>
          </p:nvGrpSpPr>
          <p:grpSpPr>
            <a:xfrm>
              <a:off x="3803814" y="6040880"/>
              <a:ext cx="161503" cy="138420"/>
              <a:chOff x="3803814" y="6040880"/>
              <a:chExt cx="161503" cy="138420"/>
            </a:xfrm>
          </p:grpSpPr>
          <p:sp>
            <p:nvSpPr>
              <p:cNvPr id="354" name="Forma Livre: Forma 353">
                <a:extLst>
                  <a:ext uri="{FF2B5EF4-FFF2-40B4-BE49-F238E27FC236}">
                    <a16:creationId xmlns:a16="http://schemas.microsoft.com/office/drawing/2014/main" id="{5A804551-88FD-1576-8C11-E44ED8C705B5}"/>
                  </a:ext>
                </a:extLst>
              </p:cNvPr>
              <p:cNvSpPr/>
              <p:nvPr/>
            </p:nvSpPr>
            <p:spPr>
              <a:xfrm>
                <a:off x="3803814" y="6110128"/>
                <a:ext cx="161503" cy="7470"/>
              </a:xfrm>
              <a:custGeom>
                <a:avLst/>
                <a:gdLst>
                  <a:gd name="connsiteX0" fmla="*/ 0 w 161503"/>
                  <a:gd name="connsiteY0" fmla="*/ 0 h 7470"/>
                  <a:gd name="connsiteX1" fmla="*/ 161503 w 161503"/>
                  <a:gd name="connsiteY1" fmla="*/ 0 h 7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1503" h="7470">
                    <a:moveTo>
                      <a:pt x="0" y="0"/>
                    </a:moveTo>
                    <a:lnTo>
                      <a:pt x="161503" y="0"/>
                    </a:lnTo>
                  </a:path>
                </a:pathLst>
              </a:custGeom>
              <a:ln w="12699" cap="rnd">
                <a:solidFill>
                  <a:srgbClr val="21045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55" name="Forma Livre: Forma 354">
                <a:extLst>
                  <a:ext uri="{FF2B5EF4-FFF2-40B4-BE49-F238E27FC236}">
                    <a16:creationId xmlns:a16="http://schemas.microsoft.com/office/drawing/2014/main" id="{2F9E0659-7001-9E2E-31DB-77C048E94058}"/>
                  </a:ext>
                </a:extLst>
              </p:cNvPr>
              <p:cNvSpPr/>
              <p:nvPr/>
            </p:nvSpPr>
            <p:spPr>
              <a:xfrm>
                <a:off x="3896144" y="6040880"/>
                <a:ext cx="69173" cy="69247"/>
              </a:xfrm>
              <a:custGeom>
                <a:avLst/>
                <a:gdLst>
                  <a:gd name="connsiteX0" fmla="*/ 0 w 69173"/>
                  <a:gd name="connsiteY0" fmla="*/ 0 h 69247"/>
                  <a:gd name="connsiteX1" fmla="*/ 69173 w 69173"/>
                  <a:gd name="connsiteY1" fmla="*/ 69248 h 69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173" h="69247">
                    <a:moveTo>
                      <a:pt x="0" y="0"/>
                    </a:moveTo>
                    <a:lnTo>
                      <a:pt x="69173" y="69248"/>
                    </a:lnTo>
                  </a:path>
                </a:pathLst>
              </a:custGeom>
              <a:ln w="12699" cap="rnd">
                <a:solidFill>
                  <a:srgbClr val="21045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56" name="Forma Livre: Forma 355">
                <a:extLst>
                  <a:ext uri="{FF2B5EF4-FFF2-40B4-BE49-F238E27FC236}">
                    <a16:creationId xmlns:a16="http://schemas.microsoft.com/office/drawing/2014/main" id="{AF24A63D-5C15-7F86-34E5-9C8E2C70D90A}"/>
                  </a:ext>
                </a:extLst>
              </p:cNvPr>
              <p:cNvSpPr/>
              <p:nvPr/>
            </p:nvSpPr>
            <p:spPr>
              <a:xfrm>
                <a:off x="3896144" y="6110128"/>
                <a:ext cx="69173" cy="69173"/>
              </a:xfrm>
              <a:custGeom>
                <a:avLst/>
                <a:gdLst>
                  <a:gd name="connsiteX0" fmla="*/ 0 w 69173"/>
                  <a:gd name="connsiteY0" fmla="*/ 69173 h 69173"/>
                  <a:gd name="connsiteX1" fmla="*/ 69173 w 69173"/>
                  <a:gd name="connsiteY1" fmla="*/ 0 h 69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173" h="69173">
                    <a:moveTo>
                      <a:pt x="0" y="69173"/>
                    </a:moveTo>
                    <a:lnTo>
                      <a:pt x="69173" y="0"/>
                    </a:lnTo>
                  </a:path>
                </a:pathLst>
              </a:custGeom>
              <a:ln w="12699" cap="rnd">
                <a:solidFill>
                  <a:srgbClr val="21045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</p:grpSp>
      <p:grpSp>
        <p:nvGrpSpPr>
          <p:cNvPr id="357" name="Gráfico 3">
            <a:extLst>
              <a:ext uri="{FF2B5EF4-FFF2-40B4-BE49-F238E27FC236}">
                <a16:creationId xmlns:a16="http://schemas.microsoft.com/office/drawing/2014/main" id="{0129008C-7694-BB4F-5C86-93872D6969BA}"/>
              </a:ext>
            </a:extLst>
          </p:cNvPr>
          <p:cNvGrpSpPr/>
          <p:nvPr/>
        </p:nvGrpSpPr>
        <p:grpSpPr>
          <a:xfrm>
            <a:off x="3751374" y="4224902"/>
            <a:ext cx="266383" cy="265262"/>
            <a:chOff x="3751374" y="4224902"/>
            <a:chExt cx="266383" cy="265262"/>
          </a:xfrm>
          <a:noFill/>
        </p:grpSpPr>
        <p:sp>
          <p:nvSpPr>
            <p:cNvPr id="358" name="Forma Livre: Forma 357">
              <a:extLst>
                <a:ext uri="{FF2B5EF4-FFF2-40B4-BE49-F238E27FC236}">
                  <a16:creationId xmlns:a16="http://schemas.microsoft.com/office/drawing/2014/main" id="{DC4EB900-51F7-4374-1A69-439AA86C2281}"/>
                </a:ext>
              </a:extLst>
            </p:cNvPr>
            <p:cNvSpPr/>
            <p:nvPr/>
          </p:nvSpPr>
          <p:spPr>
            <a:xfrm>
              <a:off x="3752494" y="4224902"/>
              <a:ext cx="265262" cy="115338"/>
            </a:xfrm>
            <a:custGeom>
              <a:avLst/>
              <a:gdLst>
                <a:gd name="connsiteX0" fmla="*/ 0 w 265262"/>
                <a:gd name="connsiteY0" fmla="*/ 0 h 115338"/>
                <a:gd name="connsiteX1" fmla="*/ 265263 w 265262"/>
                <a:gd name="connsiteY1" fmla="*/ 115338 h 11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5262" h="115338">
                  <a:moveTo>
                    <a:pt x="0" y="0"/>
                  </a:moveTo>
                  <a:lnTo>
                    <a:pt x="265263" y="115338"/>
                  </a:lnTo>
                </a:path>
              </a:pathLst>
            </a:custGeom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59" name="Forma Livre: Forma 358">
              <a:extLst>
                <a:ext uri="{FF2B5EF4-FFF2-40B4-BE49-F238E27FC236}">
                  <a16:creationId xmlns:a16="http://schemas.microsoft.com/office/drawing/2014/main" id="{D6BD710C-01BD-CAD3-7633-3727A965ED0B}"/>
                </a:ext>
              </a:extLst>
            </p:cNvPr>
            <p:cNvSpPr/>
            <p:nvPr/>
          </p:nvSpPr>
          <p:spPr>
            <a:xfrm>
              <a:off x="3751374" y="4225723"/>
              <a:ext cx="116458" cy="264441"/>
            </a:xfrm>
            <a:custGeom>
              <a:avLst/>
              <a:gdLst>
                <a:gd name="connsiteX0" fmla="*/ 0 w 116458"/>
                <a:gd name="connsiteY0" fmla="*/ 0 h 264441"/>
                <a:gd name="connsiteX1" fmla="*/ 116459 w 116458"/>
                <a:gd name="connsiteY1" fmla="*/ 264441 h 264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6458" h="264441">
                  <a:moveTo>
                    <a:pt x="0" y="0"/>
                  </a:moveTo>
                  <a:lnTo>
                    <a:pt x="116459" y="264441"/>
                  </a:lnTo>
                </a:path>
              </a:pathLst>
            </a:custGeom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60" name="Forma Livre: Forma 359">
              <a:extLst>
                <a:ext uri="{FF2B5EF4-FFF2-40B4-BE49-F238E27FC236}">
                  <a16:creationId xmlns:a16="http://schemas.microsoft.com/office/drawing/2014/main" id="{EF91CE2E-D8C2-AC41-841F-BA99E41FA22D}"/>
                </a:ext>
              </a:extLst>
            </p:cNvPr>
            <p:cNvSpPr/>
            <p:nvPr/>
          </p:nvSpPr>
          <p:spPr>
            <a:xfrm>
              <a:off x="3867833" y="4340240"/>
              <a:ext cx="149924" cy="149924"/>
            </a:xfrm>
            <a:custGeom>
              <a:avLst/>
              <a:gdLst>
                <a:gd name="connsiteX0" fmla="*/ 149925 w 149924"/>
                <a:gd name="connsiteY0" fmla="*/ 0 h 149924"/>
                <a:gd name="connsiteX1" fmla="*/ 11504 w 149924"/>
                <a:gd name="connsiteY1" fmla="*/ 11504 h 149924"/>
                <a:gd name="connsiteX2" fmla="*/ 0 w 149924"/>
                <a:gd name="connsiteY2" fmla="*/ 149925 h 149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9924" h="149924">
                  <a:moveTo>
                    <a:pt x="149925" y="0"/>
                  </a:moveTo>
                  <a:lnTo>
                    <a:pt x="11504" y="11504"/>
                  </a:lnTo>
                  <a:lnTo>
                    <a:pt x="0" y="149925"/>
                  </a:lnTo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361" name="Gráfico 3">
            <a:extLst>
              <a:ext uri="{FF2B5EF4-FFF2-40B4-BE49-F238E27FC236}">
                <a16:creationId xmlns:a16="http://schemas.microsoft.com/office/drawing/2014/main" id="{DE23E930-86E9-8585-4C5F-FA5E72A4CF2B}"/>
              </a:ext>
            </a:extLst>
          </p:cNvPr>
          <p:cNvGrpSpPr/>
          <p:nvPr/>
        </p:nvGrpSpPr>
        <p:grpSpPr>
          <a:xfrm>
            <a:off x="4350634" y="3168855"/>
            <a:ext cx="263274" cy="219172"/>
            <a:chOff x="4350634" y="3168855"/>
            <a:chExt cx="263274" cy="219172"/>
          </a:xfrm>
          <a:noFill/>
        </p:grpSpPr>
        <p:sp>
          <p:nvSpPr>
            <p:cNvPr id="362" name="Forma Livre: Forma 361">
              <a:extLst>
                <a:ext uri="{FF2B5EF4-FFF2-40B4-BE49-F238E27FC236}">
                  <a16:creationId xmlns:a16="http://schemas.microsoft.com/office/drawing/2014/main" id="{8108E0FF-008D-B276-6523-93319DF26CEE}"/>
                </a:ext>
              </a:extLst>
            </p:cNvPr>
            <p:cNvSpPr/>
            <p:nvPr/>
          </p:nvSpPr>
          <p:spPr>
            <a:xfrm>
              <a:off x="4488000" y="3168855"/>
              <a:ext cx="69172" cy="92180"/>
            </a:xfrm>
            <a:custGeom>
              <a:avLst/>
              <a:gdLst>
                <a:gd name="connsiteX0" fmla="*/ 69173 w 69172"/>
                <a:gd name="connsiteY0" fmla="*/ 56324 h 92180"/>
                <a:gd name="connsiteX1" fmla="*/ 34586 w 69172"/>
                <a:gd name="connsiteY1" fmla="*/ 92181 h 92180"/>
                <a:gd name="connsiteX2" fmla="*/ 0 w 69172"/>
                <a:gd name="connsiteY2" fmla="*/ 56324 h 92180"/>
                <a:gd name="connsiteX3" fmla="*/ 0 w 69172"/>
                <a:gd name="connsiteY3" fmla="*/ 35856 h 92180"/>
                <a:gd name="connsiteX4" fmla="*/ 34586 w 69172"/>
                <a:gd name="connsiteY4" fmla="*/ 0 h 92180"/>
                <a:gd name="connsiteX5" fmla="*/ 69173 w 69172"/>
                <a:gd name="connsiteY5" fmla="*/ 35856 h 92180"/>
                <a:gd name="connsiteX6" fmla="*/ 69173 w 69172"/>
                <a:gd name="connsiteY6" fmla="*/ 56324 h 92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9172" h="92180">
                  <a:moveTo>
                    <a:pt x="69173" y="56324"/>
                  </a:moveTo>
                  <a:cubicBezTo>
                    <a:pt x="69173" y="76120"/>
                    <a:pt x="53710" y="92181"/>
                    <a:pt x="34586" y="92181"/>
                  </a:cubicBezTo>
                  <a:cubicBezTo>
                    <a:pt x="15463" y="92181"/>
                    <a:pt x="0" y="76120"/>
                    <a:pt x="0" y="56324"/>
                  </a:cubicBezTo>
                  <a:lnTo>
                    <a:pt x="0" y="35856"/>
                  </a:lnTo>
                  <a:cubicBezTo>
                    <a:pt x="0" y="16061"/>
                    <a:pt x="15463" y="0"/>
                    <a:pt x="34586" y="0"/>
                  </a:cubicBezTo>
                  <a:cubicBezTo>
                    <a:pt x="53710" y="0"/>
                    <a:pt x="69173" y="16061"/>
                    <a:pt x="69173" y="35856"/>
                  </a:cubicBezTo>
                  <a:lnTo>
                    <a:pt x="69173" y="56324"/>
                  </a:lnTo>
                  <a:close/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63" name="Forma Livre: Forma 362">
              <a:extLst>
                <a:ext uri="{FF2B5EF4-FFF2-40B4-BE49-F238E27FC236}">
                  <a16:creationId xmlns:a16="http://schemas.microsoft.com/office/drawing/2014/main" id="{A69E72C5-5243-EEBC-1325-2233090BC028}"/>
                </a:ext>
              </a:extLst>
            </p:cNvPr>
            <p:cNvSpPr/>
            <p:nvPr/>
          </p:nvSpPr>
          <p:spPr>
            <a:xfrm>
              <a:off x="4401421" y="3174607"/>
              <a:ext cx="57669" cy="57669"/>
            </a:xfrm>
            <a:custGeom>
              <a:avLst/>
              <a:gdLst>
                <a:gd name="connsiteX0" fmla="*/ 57669 w 57669"/>
                <a:gd name="connsiteY0" fmla="*/ 28835 h 57669"/>
                <a:gd name="connsiteX1" fmla="*/ 28835 w 57669"/>
                <a:gd name="connsiteY1" fmla="*/ 57669 h 57669"/>
                <a:gd name="connsiteX2" fmla="*/ 0 w 57669"/>
                <a:gd name="connsiteY2" fmla="*/ 28835 h 57669"/>
                <a:gd name="connsiteX3" fmla="*/ 28835 w 57669"/>
                <a:gd name="connsiteY3" fmla="*/ 0 h 57669"/>
                <a:gd name="connsiteX4" fmla="*/ 57669 w 57669"/>
                <a:gd name="connsiteY4" fmla="*/ 28835 h 57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669" h="57669">
                  <a:moveTo>
                    <a:pt x="57669" y="28835"/>
                  </a:moveTo>
                  <a:cubicBezTo>
                    <a:pt x="57669" y="44759"/>
                    <a:pt x="44759" y="57669"/>
                    <a:pt x="28835" y="57669"/>
                  </a:cubicBezTo>
                  <a:cubicBezTo>
                    <a:pt x="12910" y="57669"/>
                    <a:pt x="0" y="44759"/>
                    <a:pt x="0" y="28835"/>
                  </a:cubicBezTo>
                  <a:cubicBezTo>
                    <a:pt x="0" y="12910"/>
                    <a:pt x="12910" y="0"/>
                    <a:pt x="28835" y="0"/>
                  </a:cubicBezTo>
                  <a:cubicBezTo>
                    <a:pt x="44759" y="0"/>
                    <a:pt x="57669" y="12910"/>
                    <a:pt x="57669" y="28835"/>
                  </a:cubicBezTo>
                  <a:close/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64" name="Forma Livre: Forma 363">
              <a:extLst>
                <a:ext uri="{FF2B5EF4-FFF2-40B4-BE49-F238E27FC236}">
                  <a16:creationId xmlns:a16="http://schemas.microsoft.com/office/drawing/2014/main" id="{255467B8-6650-6BD8-894E-7F34EDDF3395}"/>
                </a:ext>
              </a:extLst>
            </p:cNvPr>
            <p:cNvSpPr/>
            <p:nvPr/>
          </p:nvSpPr>
          <p:spPr>
            <a:xfrm>
              <a:off x="4350634" y="3284193"/>
              <a:ext cx="108680" cy="69247"/>
            </a:xfrm>
            <a:custGeom>
              <a:avLst/>
              <a:gdLst>
                <a:gd name="connsiteX0" fmla="*/ 108680 w 108680"/>
                <a:gd name="connsiteY0" fmla="*/ 13147 h 69247"/>
                <a:gd name="connsiteX1" fmla="*/ 68118 w 108680"/>
                <a:gd name="connsiteY1" fmla="*/ 0 h 69247"/>
                <a:gd name="connsiteX2" fmla="*/ 215 w 108680"/>
                <a:gd name="connsiteY2" fmla="*/ 55951 h 69247"/>
                <a:gd name="connsiteX3" fmla="*/ 11644 w 108680"/>
                <a:gd name="connsiteY3" fmla="*/ 69248 h 69247"/>
                <a:gd name="connsiteX4" fmla="*/ 68192 w 108680"/>
                <a:gd name="connsiteY4" fmla="*/ 69248 h 69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680" h="69247">
                  <a:moveTo>
                    <a:pt x="108680" y="13147"/>
                  </a:moveTo>
                  <a:cubicBezTo>
                    <a:pt x="97251" y="4856"/>
                    <a:pt x="83282" y="0"/>
                    <a:pt x="68118" y="0"/>
                  </a:cubicBezTo>
                  <a:cubicBezTo>
                    <a:pt x="34428" y="0"/>
                    <a:pt x="6415" y="24128"/>
                    <a:pt x="215" y="55951"/>
                  </a:cubicBezTo>
                  <a:cubicBezTo>
                    <a:pt x="-1205" y="62898"/>
                    <a:pt x="4622" y="69248"/>
                    <a:pt x="11644" y="69248"/>
                  </a:cubicBezTo>
                  <a:lnTo>
                    <a:pt x="68192" y="69248"/>
                  </a:lnTo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65" name="Forma Livre: Forma 364">
              <a:extLst>
                <a:ext uri="{FF2B5EF4-FFF2-40B4-BE49-F238E27FC236}">
                  <a16:creationId xmlns:a16="http://schemas.microsoft.com/office/drawing/2014/main" id="{BF1677E4-AB73-4A0A-1E69-9FA215EA5984}"/>
                </a:ext>
              </a:extLst>
            </p:cNvPr>
            <p:cNvSpPr/>
            <p:nvPr/>
          </p:nvSpPr>
          <p:spPr>
            <a:xfrm>
              <a:off x="4431041" y="3295697"/>
              <a:ext cx="182867" cy="92330"/>
            </a:xfrm>
            <a:custGeom>
              <a:avLst/>
              <a:gdLst>
                <a:gd name="connsiteX0" fmla="*/ 91470 w 182867"/>
                <a:gd name="connsiteY0" fmla="*/ 0 h 92330"/>
                <a:gd name="connsiteX1" fmla="*/ 91470 w 182867"/>
                <a:gd name="connsiteY1" fmla="*/ 0 h 92330"/>
                <a:gd name="connsiteX2" fmla="*/ 111 w 182867"/>
                <a:gd name="connsiteY2" fmla="*/ 79183 h 92330"/>
                <a:gd name="connsiteX3" fmla="*/ 11615 w 182867"/>
                <a:gd name="connsiteY3" fmla="*/ 92330 h 92330"/>
                <a:gd name="connsiteX4" fmla="*/ 171251 w 182867"/>
                <a:gd name="connsiteY4" fmla="*/ 92330 h 92330"/>
                <a:gd name="connsiteX5" fmla="*/ 182755 w 182867"/>
                <a:gd name="connsiteY5" fmla="*/ 79183 h 92330"/>
                <a:gd name="connsiteX6" fmla="*/ 91396 w 182867"/>
                <a:gd name="connsiteY6" fmla="*/ 0 h 92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2867" h="92330">
                  <a:moveTo>
                    <a:pt x="91470" y="0"/>
                  </a:moveTo>
                  <a:lnTo>
                    <a:pt x="91470" y="0"/>
                  </a:lnTo>
                  <a:cubicBezTo>
                    <a:pt x="44932" y="0"/>
                    <a:pt x="6461" y="34437"/>
                    <a:pt x="111" y="79183"/>
                  </a:cubicBezTo>
                  <a:cubicBezTo>
                    <a:pt x="-860" y="86130"/>
                    <a:pt x="4668" y="92330"/>
                    <a:pt x="11615" y="92330"/>
                  </a:cubicBezTo>
                  <a:lnTo>
                    <a:pt x="171251" y="92330"/>
                  </a:lnTo>
                  <a:cubicBezTo>
                    <a:pt x="178273" y="92330"/>
                    <a:pt x="183726" y="86130"/>
                    <a:pt x="182755" y="79183"/>
                  </a:cubicBezTo>
                  <a:cubicBezTo>
                    <a:pt x="176405" y="34437"/>
                    <a:pt x="137934" y="0"/>
                    <a:pt x="91396" y="0"/>
                  </a:cubicBezTo>
                  <a:close/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366" name="Gráfico 3">
            <a:extLst>
              <a:ext uri="{FF2B5EF4-FFF2-40B4-BE49-F238E27FC236}">
                <a16:creationId xmlns:a16="http://schemas.microsoft.com/office/drawing/2014/main" id="{851B1513-860A-0613-3EFB-AD715CD5D008}"/>
              </a:ext>
            </a:extLst>
          </p:cNvPr>
          <p:cNvGrpSpPr/>
          <p:nvPr/>
        </p:nvGrpSpPr>
        <p:grpSpPr>
          <a:xfrm>
            <a:off x="3192536" y="2050059"/>
            <a:ext cx="265300" cy="265225"/>
            <a:chOff x="3192536" y="2050059"/>
            <a:chExt cx="265300" cy="265225"/>
          </a:xfrm>
          <a:noFill/>
        </p:grpSpPr>
        <p:sp>
          <p:nvSpPr>
            <p:cNvPr id="367" name="Forma Livre: Forma 366">
              <a:extLst>
                <a:ext uri="{FF2B5EF4-FFF2-40B4-BE49-F238E27FC236}">
                  <a16:creationId xmlns:a16="http://schemas.microsoft.com/office/drawing/2014/main" id="{C1A781B2-99D8-C60D-DB45-181FFFBE720B}"/>
                </a:ext>
              </a:extLst>
            </p:cNvPr>
            <p:cNvSpPr/>
            <p:nvPr/>
          </p:nvSpPr>
          <p:spPr>
            <a:xfrm>
              <a:off x="3192536" y="2050059"/>
              <a:ext cx="207668" cy="207668"/>
            </a:xfrm>
            <a:custGeom>
              <a:avLst/>
              <a:gdLst>
                <a:gd name="connsiteX0" fmla="*/ 207668 w 207668"/>
                <a:gd name="connsiteY0" fmla="*/ 103834 h 207668"/>
                <a:gd name="connsiteX1" fmla="*/ 103834 w 207668"/>
                <a:gd name="connsiteY1" fmla="*/ 207669 h 207668"/>
                <a:gd name="connsiteX2" fmla="*/ 0 w 207668"/>
                <a:gd name="connsiteY2" fmla="*/ 103834 h 207668"/>
                <a:gd name="connsiteX3" fmla="*/ 103834 w 207668"/>
                <a:gd name="connsiteY3" fmla="*/ 0 h 207668"/>
                <a:gd name="connsiteX4" fmla="*/ 207668 w 207668"/>
                <a:gd name="connsiteY4" fmla="*/ 103834 h 207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7668" h="207668">
                  <a:moveTo>
                    <a:pt x="207668" y="103834"/>
                  </a:moveTo>
                  <a:cubicBezTo>
                    <a:pt x="207668" y="161180"/>
                    <a:pt x="161180" y="207669"/>
                    <a:pt x="103834" y="207669"/>
                  </a:cubicBezTo>
                  <a:cubicBezTo>
                    <a:pt x="46488" y="207669"/>
                    <a:pt x="0" y="161180"/>
                    <a:pt x="0" y="103834"/>
                  </a:cubicBezTo>
                  <a:cubicBezTo>
                    <a:pt x="0" y="46488"/>
                    <a:pt x="46488" y="0"/>
                    <a:pt x="103834" y="0"/>
                  </a:cubicBezTo>
                  <a:cubicBezTo>
                    <a:pt x="161180" y="0"/>
                    <a:pt x="207668" y="46488"/>
                    <a:pt x="207668" y="103834"/>
                  </a:cubicBezTo>
                  <a:close/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68" name="Forma Livre: Forma 367">
              <a:extLst>
                <a:ext uri="{FF2B5EF4-FFF2-40B4-BE49-F238E27FC236}">
                  <a16:creationId xmlns:a16="http://schemas.microsoft.com/office/drawing/2014/main" id="{FF7079C9-427E-E29E-CD25-7C5C509E5621}"/>
                </a:ext>
              </a:extLst>
            </p:cNvPr>
            <p:cNvSpPr/>
            <p:nvPr/>
          </p:nvSpPr>
          <p:spPr>
            <a:xfrm>
              <a:off x="3382464" y="2239912"/>
              <a:ext cx="75373" cy="75373"/>
            </a:xfrm>
            <a:custGeom>
              <a:avLst/>
              <a:gdLst>
                <a:gd name="connsiteX0" fmla="*/ 70331 w 75373"/>
                <a:gd name="connsiteY0" fmla="*/ 70331 h 75373"/>
                <a:gd name="connsiteX1" fmla="*/ 70331 w 75373"/>
                <a:gd name="connsiteY1" fmla="*/ 70331 h 75373"/>
                <a:gd name="connsiteX2" fmla="*/ 45829 w 75373"/>
                <a:gd name="connsiteY2" fmla="*/ 70331 h 75373"/>
                <a:gd name="connsiteX3" fmla="*/ 5042 w 75373"/>
                <a:gd name="connsiteY3" fmla="*/ 29544 h 75373"/>
                <a:gd name="connsiteX4" fmla="*/ 5042 w 75373"/>
                <a:gd name="connsiteY4" fmla="*/ 5042 h 75373"/>
                <a:gd name="connsiteX5" fmla="*/ 5042 w 75373"/>
                <a:gd name="connsiteY5" fmla="*/ 5042 h 75373"/>
                <a:gd name="connsiteX6" fmla="*/ 29544 w 75373"/>
                <a:gd name="connsiteY6" fmla="*/ 5042 h 75373"/>
                <a:gd name="connsiteX7" fmla="*/ 70331 w 75373"/>
                <a:gd name="connsiteY7" fmla="*/ 45829 h 75373"/>
                <a:gd name="connsiteX8" fmla="*/ 70331 w 75373"/>
                <a:gd name="connsiteY8" fmla="*/ 70331 h 7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373" h="75373">
                  <a:moveTo>
                    <a:pt x="70331" y="70331"/>
                  </a:moveTo>
                  <a:lnTo>
                    <a:pt x="70331" y="70331"/>
                  </a:lnTo>
                  <a:cubicBezTo>
                    <a:pt x="63608" y="77054"/>
                    <a:pt x="52627" y="77054"/>
                    <a:pt x="45829" y="70331"/>
                  </a:cubicBezTo>
                  <a:lnTo>
                    <a:pt x="5042" y="29544"/>
                  </a:lnTo>
                  <a:cubicBezTo>
                    <a:pt x="-1681" y="22821"/>
                    <a:pt x="-1681" y="11840"/>
                    <a:pt x="5042" y="5042"/>
                  </a:cubicBezTo>
                  <a:lnTo>
                    <a:pt x="5042" y="5042"/>
                  </a:lnTo>
                  <a:cubicBezTo>
                    <a:pt x="11765" y="-1681"/>
                    <a:pt x="22746" y="-1681"/>
                    <a:pt x="29544" y="5042"/>
                  </a:cubicBezTo>
                  <a:lnTo>
                    <a:pt x="70331" y="45829"/>
                  </a:lnTo>
                  <a:cubicBezTo>
                    <a:pt x="77054" y="52552"/>
                    <a:pt x="77054" y="63533"/>
                    <a:pt x="70331" y="70331"/>
                  </a:cubicBezTo>
                  <a:close/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69" name="Forma Livre: Forma 368">
              <a:extLst>
                <a:ext uri="{FF2B5EF4-FFF2-40B4-BE49-F238E27FC236}">
                  <a16:creationId xmlns:a16="http://schemas.microsoft.com/office/drawing/2014/main" id="{18915284-6EB4-AF83-DA23-23D6B0B775D6}"/>
                </a:ext>
              </a:extLst>
            </p:cNvPr>
            <p:cNvSpPr/>
            <p:nvPr/>
          </p:nvSpPr>
          <p:spPr>
            <a:xfrm>
              <a:off x="3365544" y="2223067"/>
              <a:ext cx="23082" cy="23082"/>
            </a:xfrm>
            <a:custGeom>
              <a:avLst/>
              <a:gdLst>
                <a:gd name="connsiteX0" fmla="*/ 23083 w 23082"/>
                <a:gd name="connsiteY0" fmla="*/ 23083 h 23082"/>
                <a:gd name="connsiteX1" fmla="*/ 0 w 23082"/>
                <a:gd name="connsiteY1" fmla="*/ 0 h 23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082" h="23082">
                  <a:moveTo>
                    <a:pt x="23083" y="23083"/>
                  </a:moveTo>
                  <a:lnTo>
                    <a:pt x="0" y="0"/>
                  </a:lnTo>
                </a:path>
              </a:pathLst>
            </a:custGeom>
            <a:ln w="12699" cap="flat">
              <a:solidFill>
                <a:srgbClr val="21045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370" name="Gráfico 3">
            <a:extLst>
              <a:ext uri="{FF2B5EF4-FFF2-40B4-BE49-F238E27FC236}">
                <a16:creationId xmlns:a16="http://schemas.microsoft.com/office/drawing/2014/main" id="{689CE5A8-DD5C-BE1F-45E9-3D0BCD46E0E4}"/>
              </a:ext>
            </a:extLst>
          </p:cNvPr>
          <p:cNvGrpSpPr/>
          <p:nvPr/>
        </p:nvGrpSpPr>
        <p:grpSpPr>
          <a:xfrm>
            <a:off x="8233130" y="4860606"/>
            <a:ext cx="265337" cy="265337"/>
            <a:chOff x="8233130" y="4860606"/>
            <a:chExt cx="265337" cy="265337"/>
          </a:xfrm>
          <a:noFill/>
        </p:grpSpPr>
        <p:grpSp>
          <p:nvGrpSpPr>
            <p:cNvPr id="371" name="Gráfico 3">
              <a:extLst>
                <a:ext uri="{FF2B5EF4-FFF2-40B4-BE49-F238E27FC236}">
                  <a16:creationId xmlns:a16="http://schemas.microsoft.com/office/drawing/2014/main" id="{9A5E04AF-F906-3D89-AD3A-1F55F0495890}"/>
                </a:ext>
              </a:extLst>
            </p:cNvPr>
            <p:cNvGrpSpPr/>
            <p:nvPr/>
          </p:nvGrpSpPr>
          <p:grpSpPr>
            <a:xfrm>
              <a:off x="8290873" y="4918275"/>
              <a:ext cx="149924" cy="149924"/>
              <a:chOff x="8290873" y="4918275"/>
              <a:chExt cx="149924" cy="149924"/>
            </a:xfrm>
          </p:grpSpPr>
          <p:sp>
            <p:nvSpPr>
              <p:cNvPr id="372" name="Forma Livre: Forma 371">
                <a:extLst>
                  <a:ext uri="{FF2B5EF4-FFF2-40B4-BE49-F238E27FC236}">
                    <a16:creationId xmlns:a16="http://schemas.microsoft.com/office/drawing/2014/main" id="{DBCB9EB9-5F00-5FAE-A713-AF663F8B70A3}"/>
                  </a:ext>
                </a:extLst>
              </p:cNvPr>
              <p:cNvSpPr/>
              <p:nvPr/>
            </p:nvSpPr>
            <p:spPr>
              <a:xfrm>
                <a:off x="8290873" y="4918275"/>
                <a:ext cx="149924" cy="149924"/>
              </a:xfrm>
              <a:custGeom>
                <a:avLst/>
                <a:gdLst>
                  <a:gd name="connsiteX0" fmla="*/ 0 w 149924"/>
                  <a:gd name="connsiteY0" fmla="*/ 0 h 149924"/>
                  <a:gd name="connsiteX1" fmla="*/ 149925 w 149924"/>
                  <a:gd name="connsiteY1" fmla="*/ 149925 h 149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9924" h="149924">
                    <a:moveTo>
                      <a:pt x="0" y="0"/>
                    </a:moveTo>
                    <a:lnTo>
                      <a:pt x="149925" y="149925"/>
                    </a:lnTo>
                  </a:path>
                </a:pathLst>
              </a:custGeom>
              <a:ln w="12699" cap="rnd">
                <a:solidFill>
                  <a:srgbClr val="21045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73" name="Forma Livre: Forma 372">
                <a:extLst>
                  <a:ext uri="{FF2B5EF4-FFF2-40B4-BE49-F238E27FC236}">
                    <a16:creationId xmlns:a16="http://schemas.microsoft.com/office/drawing/2014/main" id="{BE21A23C-0A75-343C-CE0D-48A1B633A39B}"/>
                  </a:ext>
                </a:extLst>
              </p:cNvPr>
              <p:cNvSpPr/>
              <p:nvPr/>
            </p:nvSpPr>
            <p:spPr>
              <a:xfrm>
                <a:off x="8290873" y="4918275"/>
                <a:ext cx="149924" cy="149924"/>
              </a:xfrm>
              <a:custGeom>
                <a:avLst/>
                <a:gdLst>
                  <a:gd name="connsiteX0" fmla="*/ 149925 w 149924"/>
                  <a:gd name="connsiteY0" fmla="*/ 0 h 149924"/>
                  <a:gd name="connsiteX1" fmla="*/ 0 w 149924"/>
                  <a:gd name="connsiteY1" fmla="*/ 149925 h 149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9924" h="149924">
                    <a:moveTo>
                      <a:pt x="149925" y="0"/>
                    </a:moveTo>
                    <a:lnTo>
                      <a:pt x="0" y="149925"/>
                    </a:lnTo>
                  </a:path>
                </a:pathLst>
              </a:custGeom>
              <a:ln w="12699" cap="rnd">
                <a:solidFill>
                  <a:srgbClr val="21045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sp>
          <p:nvSpPr>
            <p:cNvPr id="374" name="Forma Livre: Forma 373">
              <a:extLst>
                <a:ext uri="{FF2B5EF4-FFF2-40B4-BE49-F238E27FC236}">
                  <a16:creationId xmlns:a16="http://schemas.microsoft.com/office/drawing/2014/main" id="{08E41D1A-9D6F-3AD3-70FD-49AEF013A68A}"/>
                </a:ext>
              </a:extLst>
            </p:cNvPr>
            <p:cNvSpPr/>
            <p:nvPr/>
          </p:nvSpPr>
          <p:spPr>
            <a:xfrm>
              <a:off x="8233130" y="4860606"/>
              <a:ext cx="265337" cy="265337"/>
            </a:xfrm>
            <a:custGeom>
              <a:avLst/>
              <a:gdLst>
                <a:gd name="connsiteX0" fmla="*/ 265338 w 265337"/>
                <a:gd name="connsiteY0" fmla="*/ 132669 h 265337"/>
                <a:gd name="connsiteX1" fmla="*/ 132669 w 265337"/>
                <a:gd name="connsiteY1" fmla="*/ 265338 h 265337"/>
                <a:gd name="connsiteX2" fmla="*/ 0 w 265337"/>
                <a:gd name="connsiteY2" fmla="*/ 132669 h 265337"/>
                <a:gd name="connsiteX3" fmla="*/ 132669 w 265337"/>
                <a:gd name="connsiteY3" fmla="*/ 0 h 265337"/>
                <a:gd name="connsiteX4" fmla="*/ 265338 w 265337"/>
                <a:gd name="connsiteY4" fmla="*/ 132669 h 265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5337" h="265337">
                  <a:moveTo>
                    <a:pt x="265338" y="132669"/>
                  </a:moveTo>
                  <a:cubicBezTo>
                    <a:pt x="265338" y="205940"/>
                    <a:pt x="205940" y="265338"/>
                    <a:pt x="132669" y="265338"/>
                  </a:cubicBezTo>
                  <a:cubicBezTo>
                    <a:pt x="59398" y="265338"/>
                    <a:pt x="0" y="205940"/>
                    <a:pt x="0" y="132669"/>
                  </a:cubicBezTo>
                  <a:cubicBezTo>
                    <a:pt x="0" y="59398"/>
                    <a:pt x="59398" y="0"/>
                    <a:pt x="132669" y="0"/>
                  </a:cubicBezTo>
                  <a:cubicBezTo>
                    <a:pt x="205940" y="0"/>
                    <a:pt x="265338" y="59398"/>
                    <a:pt x="265338" y="132669"/>
                  </a:cubicBezTo>
                  <a:close/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375" name="Gráfico 3">
            <a:extLst>
              <a:ext uri="{FF2B5EF4-FFF2-40B4-BE49-F238E27FC236}">
                <a16:creationId xmlns:a16="http://schemas.microsoft.com/office/drawing/2014/main" id="{4FA353DD-B8A2-1AD2-8AC5-FC4E08DA6560}"/>
              </a:ext>
            </a:extLst>
          </p:cNvPr>
          <p:cNvGrpSpPr/>
          <p:nvPr/>
        </p:nvGrpSpPr>
        <p:grpSpPr>
          <a:xfrm>
            <a:off x="4909537" y="3145772"/>
            <a:ext cx="242180" cy="265262"/>
            <a:chOff x="4909537" y="3145772"/>
            <a:chExt cx="242180" cy="265262"/>
          </a:xfrm>
          <a:noFill/>
        </p:grpSpPr>
        <p:sp>
          <p:nvSpPr>
            <p:cNvPr id="376" name="Forma Livre: Forma 375">
              <a:extLst>
                <a:ext uri="{FF2B5EF4-FFF2-40B4-BE49-F238E27FC236}">
                  <a16:creationId xmlns:a16="http://schemas.microsoft.com/office/drawing/2014/main" id="{660C6A1E-8DB1-FD71-181B-5DD8CEE169D1}"/>
                </a:ext>
              </a:extLst>
            </p:cNvPr>
            <p:cNvSpPr/>
            <p:nvPr/>
          </p:nvSpPr>
          <p:spPr>
            <a:xfrm>
              <a:off x="4909537" y="3318780"/>
              <a:ext cx="242180" cy="92255"/>
            </a:xfrm>
            <a:custGeom>
              <a:avLst/>
              <a:gdLst>
                <a:gd name="connsiteX0" fmla="*/ 242180 w 242180"/>
                <a:gd name="connsiteY0" fmla="*/ 92256 h 92255"/>
                <a:gd name="connsiteX1" fmla="*/ 0 w 242180"/>
                <a:gd name="connsiteY1" fmla="*/ 92256 h 92255"/>
                <a:gd name="connsiteX2" fmla="*/ 1643 w 242180"/>
                <a:gd name="connsiteY2" fmla="*/ 80826 h 92255"/>
                <a:gd name="connsiteX3" fmla="*/ 81573 w 242180"/>
                <a:gd name="connsiteY3" fmla="*/ 11504 h 92255"/>
                <a:gd name="connsiteX4" fmla="*/ 121090 w 242180"/>
                <a:gd name="connsiteY4" fmla="*/ 0 h 92255"/>
                <a:gd name="connsiteX5" fmla="*/ 160607 w 242180"/>
                <a:gd name="connsiteY5" fmla="*/ 11504 h 92255"/>
                <a:gd name="connsiteX6" fmla="*/ 240537 w 242180"/>
                <a:gd name="connsiteY6" fmla="*/ 80826 h 92255"/>
                <a:gd name="connsiteX7" fmla="*/ 242180 w 242180"/>
                <a:gd name="connsiteY7" fmla="*/ 92256 h 92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2180" h="92255">
                  <a:moveTo>
                    <a:pt x="242180" y="92256"/>
                  </a:moveTo>
                  <a:lnTo>
                    <a:pt x="0" y="92256"/>
                  </a:lnTo>
                  <a:lnTo>
                    <a:pt x="1643" y="80826"/>
                  </a:lnTo>
                  <a:cubicBezTo>
                    <a:pt x="7321" y="41085"/>
                    <a:pt x="41384" y="11504"/>
                    <a:pt x="81573" y="11504"/>
                  </a:cubicBezTo>
                  <a:lnTo>
                    <a:pt x="121090" y="0"/>
                  </a:lnTo>
                  <a:lnTo>
                    <a:pt x="160607" y="11504"/>
                  </a:lnTo>
                  <a:cubicBezTo>
                    <a:pt x="200796" y="11504"/>
                    <a:pt x="234860" y="41011"/>
                    <a:pt x="240537" y="80826"/>
                  </a:cubicBezTo>
                  <a:lnTo>
                    <a:pt x="242180" y="92256"/>
                  </a:lnTo>
                  <a:close/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77" name="Forma Livre: Forma 376">
              <a:extLst>
                <a:ext uri="{FF2B5EF4-FFF2-40B4-BE49-F238E27FC236}">
                  <a16:creationId xmlns:a16="http://schemas.microsoft.com/office/drawing/2014/main" id="{CB220F86-6B3C-9F54-F300-D21DD35F0D97}"/>
                </a:ext>
              </a:extLst>
            </p:cNvPr>
            <p:cNvSpPr/>
            <p:nvPr/>
          </p:nvSpPr>
          <p:spPr>
            <a:xfrm>
              <a:off x="4974003" y="3145772"/>
              <a:ext cx="101730" cy="126842"/>
            </a:xfrm>
            <a:custGeom>
              <a:avLst/>
              <a:gdLst>
                <a:gd name="connsiteX0" fmla="*/ 50872 w 101730"/>
                <a:gd name="connsiteY0" fmla="*/ 126842 h 126842"/>
                <a:gd name="connsiteX1" fmla="*/ 50872 w 101730"/>
                <a:gd name="connsiteY1" fmla="*/ 126842 h 126842"/>
                <a:gd name="connsiteX2" fmla="*/ 3885 w 101730"/>
                <a:gd name="connsiteY2" fmla="*/ 84785 h 126842"/>
                <a:gd name="connsiteX3" fmla="*/ 299 w 101730"/>
                <a:gd name="connsiteY3" fmla="*/ 52440 h 126842"/>
                <a:gd name="connsiteX4" fmla="*/ 47286 w 101730"/>
                <a:gd name="connsiteY4" fmla="*/ 0 h 126842"/>
                <a:gd name="connsiteX5" fmla="*/ 54457 w 101730"/>
                <a:gd name="connsiteY5" fmla="*/ 0 h 126842"/>
                <a:gd name="connsiteX6" fmla="*/ 101444 w 101730"/>
                <a:gd name="connsiteY6" fmla="*/ 52440 h 126842"/>
                <a:gd name="connsiteX7" fmla="*/ 97858 w 101730"/>
                <a:gd name="connsiteY7" fmla="*/ 84785 h 126842"/>
                <a:gd name="connsiteX8" fmla="*/ 50872 w 101730"/>
                <a:gd name="connsiteY8" fmla="*/ 126842 h 126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730" h="126842">
                  <a:moveTo>
                    <a:pt x="50872" y="126842"/>
                  </a:moveTo>
                  <a:lnTo>
                    <a:pt x="50872" y="126842"/>
                  </a:lnTo>
                  <a:cubicBezTo>
                    <a:pt x="26818" y="126842"/>
                    <a:pt x="6574" y="108764"/>
                    <a:pt x="3885" y="84785"/>
                  </a:cubicBezTo>
                  <a:lnTo>
                    <a:pt x="299" y="52440"/>
                  </a:lnTo>
                  <a:cubicBezTo>
                    <a:pt x="-2838" y="24427"/>
                    <a:pt x="19124" y="0"/>
                    <a:pt x="47286" y="0"/>
                  </a:cubicBezTo>
                  <a:lnTo>
                    <a:pt x="54457" y="0"/>
                  </a:lnTo>
                  <a:cubicBezTo>
                    <a:pt x="82619" y="0"/>
                    <a:pt x="104507" y="24502"/>
                    <a:pt x="101444" y="52440"/>
                  </a:cubicBezTo>
                  <a:lnTo>
                    <a:pt x="97858" y="84785"/>
                  </a:lnTo>
                  <a:cubicBezTo>
                    <a:pt x="95169" y="108690"/>
                    <a:pt x="75000" y="126842"/>
                    <a:pt x="50872" y="126842"/>
                  </a:cubicBezTo>
                  <a:close/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378" name="Gráfico 3">
            <a:extLst>
              <a:ext uri="{FF2B5EF4-FFF2-40B4-BE49-F238E27FC236}">
                <a16:creationId xmlns:a16="http://schemas.microsoft.com/office/drawing/2014/main" id="{434966E3-0D45-1B28-F86B-2EDA6E98DEED}"/>
              </a:ext>
            </a:extLst>
          </p:cNvPr>
          <p:cNvGrpSpPr/>
          <p:nvPr/>
        </p:nvGrpSpPr>
        <p:grpSpPr>
          <a:xfrm>
            <a:off x="5478343" y="3145698"/>
            <a:ext cx="201030" cy="265337"/>
            <a:chOff x="5478343" y="3145698"/>
            <a:chExt cx="201030" cy="265337"/>
          </a:xfrm>
          <a:noFill/>
        </p:grpSpPr>
        <p:sp>
          <p:nvSpPr>
            <p:cNvPr id="379" name="Forma Livre: Forma 378">
              <a:extLst>
                <a:ext uri="{FF2B5EF4-FFF2-40B4-BE49-F238E27FC236}">
                  <a16:creationId xmlns:a16="http://schemas.microsoft.com/office/drawing/2014/main" id="{DD37374D-E91B-5D26-8404-4FC93572C1E1}"/>
                </a:ext>
              </a:extLst>
            </p:cNvPr>
            <p:cNvSpPr/>
            <p:nvPr/>
          </p:nvSpPr>
          <p:spPr>
            <a:xfrm>
              <a:off x="5509684" y="3145698"/>
              <a:ext cx="138346" cy="126916"/>
            </a:xfrm>
            <a:custGeom>
              <a:avLst/>
              <a:gdLst>
                <a:gd name="connsiteX0" fmla="*/ 115413 w 138346"/>
                <a:gd name="connsiteY0" fmla="*/ 69248 h 126916"/>
                <a:gd name="connsiteX1" fmla="*/ 115413 w 138346"/>
                <a:gd name="connsiteY1" fmla="*/ 46165 h 126916"/>
                <a:gd name="connsiteX2" fmla="*/ 69248 w 138346"/>
                <a:gd name="connsiteY2" fmla="*/ 0 h 126916"/>
                <a:gd name="connsiteX3" fmla="*/ 69248 w 138346"/>
                <a:gd name="connsiteY3" fmla="*/ 0 h 126916"/>
                <a:gd name="connsiteX4" fmla="*/ 23083 w 138346"/>
                <a:gd name="connsiteY4" fmla="*/ 46165 h 126916"/>
                <a:gd name="connsiteX5" fmla="*/ 23083 w 138346"/>
                <a:gd name="connsiteY5" fmla="*/ 69248 h 126916"/>
                <a:gd name="connsiteX6" fmla="*/ 0 w 138346"/>
                <a:gd name="connsiteY6" fmla="*/ 92330 h 126916"/>
                <a:gd name="connsiteX7" fmla="*/ 0 w 138346"/>
                <a:gd name="connsiteY7" fmla="*/ 92330 h 126916"/>
                <a:gd name="connsiteX8" fmla="*/ 34587 w 138346"/>
                <a:gd name="connsiteY8" fmla="*/ 126917 h 126916"/>
                <a:gd name="connsiteX9" fmla="*/ 103760 w 138346"/>
                <a:gd name="connsiteY9" fmla="*/ 126917 h 126916"/>
                <a:gd name="connsiteX10" fmla="*/ 138346 w 138346"/>
                <a:gd name="connsiteY10" fmla="*/ 92330 h 126916"/>
                <a:gd name="connsiteX11" fmla="*/ 138346 w 138346"/>
                <a:gd name="connsiteY11" fmla="*/ 92330 h 126916"/>
                <a:gd name="connsiteX12" fmla="*/ 115264 w 138346"/>
                <a:gd name="connsiteY12" fmla="*/ 69248 h 126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8346" h="126916">
                  <a:moveTo>
                    <a:pt x="115413" y="69248"/>
                  </a:moveTo>
                  <a:lnTo>
                    <a:pt x="115413" y="46165"/>
                  </a:lnTo>
                  <a:cubicBezTo>
                    <a:pt x="115413" y="20692"/>
                    <a:pt x="94721" y="0"/>
                    <a:pt x="69248" y="0"/>
                  </a:cubicBezTo>
                  <a:lnTo>
                    <a:pt x="69248" y="0"/>
                  </a:lnTo>
                  <a:cubicBezTo>
                    <a:pt x="43775" y="0"/>
                    <a:pt x="23083" y="20692"/>
                    <a:pt x="23083" y="46165"/>
                  </a:cubicBezTo>
                  <a:lnTo>
                    <a:pt x="23083" y="69248"/>
                  </a:lnTo>
                  <a:cubicBezTo>
                    <a:pt x="23083" y="82022"/>
                    <a:pt x="12774" y="92330"/>
                    <a:pt x="0" y="92330"/>
                  </a:cubicBezTo>
                  <a:lnTo>
                    <a:pt x="0" y="92330"/>
                  </a:lnTo>
                  <a:cubicBezTo>
                    <a:pt x="0" y="111454"/>
                    <a:pt x="15463" y="126917"/>
                    <a:pt x="34587" y="126917"/>
                  </a:cubicBezTo>
                  <a:lnTo>
                    <a:pt x="103760" y="126917"/>
                  </a:lnTo>
                  <a:cubicBezTo>
                    <a:pt x="122883" y="126917"/>
                    <a:pt x="138346" y="111454"/>
                    <a:pt x="138346" y="92330"/>
                  </a:cubicBezTo>
                  <a:lnTo>
                    <a:pt x="138346" y="92330"/>
                  </a:lnTo>
                  <a:cubicBezTo>
                    <a:pt x="125573" y="92330"/>
                    <a:pt x="115264" y="82022"/>
                    <a:pt x="115264" y="69248"/>
                  </a:cubicBezTo>
                  <a:close/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80" name="Forma Livre: Forma 379">
              <a:extLst>
                <a:ext uri="{FF2B5EF4-FFF2-40B4-BE49-F238E27FC236}">
                  <a16:creationId xmlns:a16="http://schemas.microsoft.com/office/drawing/2014/main" id="{61A31970-8691-5649-E8D0-3424CD6F656C}"/>
                </a:ext>
              </a:extLst>
            </p:cNvPr>
            <p:cNvSpPr/>
            <p:nvPr/>
          </p:nvSpPr>
          <p:spPr>
            <a:xfrm>
              <a:off x="5478343" y="3318705"/>
              <a:ext cx="201030" cy="92330"/>
            </a:xfrm>
            <a:custGeom>
              <a:avLst/>
              <a:gdLst>
                <a:gd name="connsiteX0" fmla="*/ 189632 w 201030"/>
                <a:gd name="connsiteY0" fmla="*/ 92330 h 92330"/>
                <a:gd name="connsiteX1" fmla="*/ 11545 w 201030"/>
                <a:gd name="connsiteY1" fmla="*/ 92330 h 92330"/>
                <a:gd name="connsiteX2" fmla="*/ 340 w 201030"/>
                <a:gd name="connsiteY2" fmla="*/ 77988 h 92330"/>
                <a:gd name="connsiteX3" fmla="*/ 6689 w 201030"/>
                <a:gd name="connsiteY3" fmla="*/ 52440 h 92330"/>
                <a:gd name="connsiteX4" fmla="*/ 73845 w 201030"/>
                <a:gd name="connsiteY4" fmla="*/ 0 h 92330"/>
                <a:gd name="connsiteX5" fmla="*/ 100514 w 201030"/>
                <a:gd name="connsiteY5" fmla="*/ 11504 h 92330"/>
                <a:gd name="connsiteX6" fmla="*/ 127182 w 201030"/>
                <a:gd name="connsiteY6" fmla="*/ 0 h 92330"/>
                <a:gd name="connsiteX7" fmla="*/ 194338 w 201030"/>
                <a:gd name="connsiteY7" fmla="*/ 52440 h 92330"/>
                <a:gd name="connsiteX8" fmla="*/ 200688 w 201030"/>
                <a:gd name="connsiteY8" fmla="*/ 77988 h 92330"/>
                <a:gd name="connsiteX9" fmla="*/ 189483 w 201030"/>
                <a:gd name="connsiteY9" fmla="*/ 92330 h 92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1030" h="92330">
                  <a:moveTo>
                    <a:pt x="189632" y="92330"/>
                  </a:moveTo>
                  <a:lnTo>
                    <a:pt x="11545" y="92330"/>
                  </a:lnTo>
                  <a:cubicBezTo>
                    <a:pt x="4075" y="92330"/>
                    <a:pt x="-1453" y="85308"/>
                    <a:pt x="340" y="77988"/>
                  </a:cubicBezTo>
                  <a:lnTo>
                    <a:pt x="6689" y="52440"/>
                  </a:lnTo>
                  <a:cubicBezTo>
                    <a:pt x="14384" y="21663"/>
                    <a:pt x="42097" y="0"/>
                    <a:pt x="73845" y="0"/>
                  </a:cubicBezTo>
                  <a:lnTo>
                    <a:pt x="100514" y="11504"/>
                  </a:lnTo>
                  <a:lnTo>
                    <a:pt x="127182" y="0"/>
                  </a:lnTo>
                  <a:cubicBezTo>
                    <a:pt x="158930" y="0"/>
                    <a:pt x="186644" y="21589"/>
                    <a:pt x="194338" y="52440"/>
                  </a:cubicBezTo>
                  <a:lnTo>
                    <a:pt x="200688" y="77988"/>
                  </a:lnTo>
                  <a:cubicBezTo>
                    <a:pt x="202481" y="85234"/>
                    <a:pt x="197028" y="92330"/>
                    <a:pt x="189483" y="92330"/>
                  </a:cubicBezTo>
                  <a:close/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381" name="Gráfico 3">
            <a:extLst>
              <a:ext uri="{FF2B5EF4-FFF2-40B4-BE49-F238E27FC236}">
                <a16:creationId xmlns:a16="http://schemas.microsoft.com/office/drawing/2014/main" id="{5E284E79-5CF9-78E7-997E-1D42741BDCB8}"/>
              </a:ext>
            </a:extLst>
          </p:cNvPr>
          <p:cNvGrpSpPr/>
          <p:nvPr/>
        </p:nvGrpSpPr>
        <p:grpSpPr>
          <a:xfrm>
            <a:off x="6564461" y="3671517"/>
            <a:ext cx="265262" cy="253684"/>
            <a:chOff x="6564461" y="3671517"/>
            <a:chExt cx="265262" cy="253684"/>
          </a:xfrm>
          <a:noFill/>
        </p:grpSpPr>
        <p:sp>
          <p:nvSpPr>
            <p:cNvPr id="382" name="Forma Livre: Forma 381">
              <a:extLst>
                <a:ext uri="{FF2B5EF4-FFF2-40B4-BE49-F238E27FC236}">
                  <a16:creationId xmlns:a16="http://schemas.microsoft.com/office/drawing/2014/main" id="{B85FB6BC-ECF9-52C3-EB88-BD328659A026}"/>
                </a:ext>
              </a:extLst>
            </p:cNvPr>
            <p:cNvSpPr/>
            <p:nvPr/>
          </p:nvSpPr>
          <p:spPr>
            <a:xfrm>
              <a:off x="6564535" y="3694600"/>
              <a:ext cx="265188" cy="230601"/>
            </a:xfrm>
            <a:custGeom>
              <a:avLst/>
              <a:gdLst>
                <a:gd name="connsiteX0" fmla="*/ 219098 w 265188"/>
                <a:gd name="connsiteY0" fmla="*/ 0 h 230601"/>
                <a:gd name="connsiteX1" fmla="*/ 253684 w 265188"/>
                <a:gd name="connsiteY1" fmla="*/ 0 h 230601"/>
                <a:gd name="connsiteX2" fmla="*/ 265188 w 265188"/>
                <a:gd name="connsiteY2" fmla="*/ 11504 h 230601"/>
                <a:gd name="connsiteX3" fmla="*/ 265188 w 265188"/>
                <a:gd name="connsiteY3" fmla="*/ 219098 h 230601"/>
                <a:gd name="connsiteX4" fmla="*/ 253684 w 265188"/>
                <a:gd name="connsiteY4" fmla="*/ 230602 h 230601"/>
                <a:gd name="connsiteX5" fmla="*/ 11504 w 265188"/>
                <a:gd name="connsiteY5" fmla="*/ 230602 h 230601"/>
                <a:gd name="connsiteX6" fmla="*/ 0 w 265188"/>
                <a:gd name="connsiteY6" fmla="*/ 219098 h 230601"/>
                <a:gd name="connsiteX7" fmla="*/ 0 w 265188"/>
                <a:gd name="connsiteY7" fmla="*/ 11504 h 230601"/>
                <a:gd name="connsiteX8" fmla="*/ 11504 w 265188"/>
                <a:gd name="connsiteY8" fmla="*/ 0 h 230601"/>
                <a:gd name="connsiteX9" fmla="*/ 219098 w 265188"/>
                <a:gd name="connsiteY9" fmla="*/ 0 h 230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5188" h="230601">
                  <a:moveTo>
                    <a:pt x="219098" y="0"/>
                  </a:moveTo>
                  <a:lnTo>
                    <a:pt x="253684" y="0"/>
                  </a:lnTo>
                  <a:cubicBezTo>
                    <a:pt x="260034" y="0"/>
                    <a:pt x="265188" y="5154"/>
                    <a:pt x="265188" y="11504"/>
                  </a:cubicBezTo>
                  <a:lnTo>
                    <a:pt x="265188" y="219098"/>
                  </a:lnTo>
                  <a:cubicBezTo>
                    <a:pt x="265188" y="225447"/>
                    <a:pt x="260034" y="230602"/>
                    <a:pt x="253684" y="230602"/>
                  </a:cubicBezTo>
                  <a:lnTo>
                    <a:pt x="11504" y="230602"/>
                  </a:lnTo>
                  <a:cubicBezTo>
                    <a:pt x="5154" y="230602"/>
                    <a:pt x="0" y="225447"/>
                    <a:pt x="0" y="219098"/>
                  </a:cubicBezTo>
                  <a:lnTo>
                    <a:pt x="0" y="11504"/>
                  </a:lnTo>
                  <a:cubicBezTo>
                    <a:pt x="0" y="5154"/>
                    <a:pt x="5154" y="0"/>
                    <a:pt x="11504" y="0"/>
                  </a:cubicBezTo>
                  <a:lnTo>
                    <a:pt x="219098" y="0"/>
                  </a:lnTo>
                  <a:close/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83" name="Forma Livre: Forma 382">
              <a:extLst>
                <a:ext uri="{FF2B5EF4-FFF2-40B4-BE49-F238E27FC236}">
                  <a16:creationId xmlns:a16="http://schemas.microsoft.com/office/drawing/2014/main" id="{40AA6A6B-B776-AF92-8670-A1763BAD754A}"/>
                </a:ext>
              </a:extLst>
            </p:cNvPr>
            <p:cNvSpPr/>
            <p:nvPr/>
          </p:nvSpPr>
          <p:spPr>
            <a:xfrm>
              <a:off x="6633708" y="3671517"/>
              <a:ext cx="7470" cy="46165"/>
            </a:xfrm>
            <a:custGeom>
              <a:avLst/>
              <a:gdLst>
                <a:gd name="connsiteX0" fmla="*/ 0 w 7470"/>
                <a:gd name="connsiteY0" fmla="*/ 0 h 46165"/>
                <a:gd name="connsiteX1" fmla="*/ 0 w 7470"/>
                <a:gd name="connsiteY1" fmla="*/ 46165 h 46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70" h="46165">
                  <a:moveTo>
                    <a:pt x="0" y="0"/>
                  </a:moveTo>
                  <a:lnTo>
                    <a:pt x="0" y="46165"/>
                  </a:lnTo>
                </a:path>
              </a:pathLst>
            </a:custGeom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84" name="Forma Livre: Forma 383">
              <a:extLst>
                <a:ext uri="{FF2B5EF4-FFF2-40B4-BE49-F238E27FC236}">
                  <a16:creationId xmlns:a16="http://schemas.microsoft.com/office/drawing/2014/main" id="{0AB66519-0E3C-A428-B64A-DB866C42E440}"/>
                </a:ext>
              </a:extLst>
            </p:cNvPr>
            <p:cNvSpPr/>
            <p:nvPr/>
          </p:nvSpPr>
          <p:spPr>
            <a:xfrm>
              <a:off x="6760551" y="3671517"/>
              <a:ext cx="7470" cy="46165"/>
            </a:xfrm>
            <a:custGeom>
              <a:avLst/>
              <a:gdLst>
                <a:gd name="connsiteX0" fmla="*/ 0 w 7470"/>
                <a:gd name="connsiteY0" fmla="*/ 0 h 46165"/>
                <a:gd name="connsiteX1" fmla="*/ 0 w 7470"/>
                <a:gd name="connsiteY1" fmla="*/ 46165 h 46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70" h="46165">
                  <a:moveTo>
                    <a:pt x="0" y="0"/>
                  </a:moveTo>
                  <a:lnTo>
                    <a:pt x="0" y="46165"/>
                  </a:lnTo>
                </a:path>
              </a:pathLst>
            </a:custGeom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85" name="Forma Livre: Forma 384">
              <a:extLst>
                <a:ext uri="{FF2B5EF4-FFF2-40B4-BE49-F238E27FC236}">
                  <a16:creationId xmlns:a16="http://schemas.microsoft.com/office/drawing/2014/main" id="{1760B211-8D86-616D-D725-D6A324036810}"/>
                </a:ext>
              </a:extLst>
            </p:cNvPr>
            <p:cNvSpPr/>
            <p:nvPr/>
          </p:nvSpPr>
          <p:spPr>
            <a:xfrm>
              <a:off x="6564461" y="3752269"/>
              <a:ext cx="265262" cy="7470"/>
            </a:xfrm>
            <a:custGeom>
              <a:avLst/>
              <a:gdLst>
                <a:gd name="connsiteX0" fmla="*/ 0 w 265262"/>
                <a:gd name="connsiteY0" fmla="*/ 0 h 7470"/>
                <a:gd name="connsiteX1" fmla="*/ 265263 w 265262"/>
                <a:gd name="connsiteY1" fmla="*/ 0 h 7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5262" h="7470">
                  <a:moveTo>
                    <a:pt x="0" y="0"/>
                  </a:moveTo>
                  <a:lnTo>
                    <a:pt x="265263" y="0"/>
                  </a:lnTo>
                </a:path>
              </a:pathLst>
            </a:custGeom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386" name="Gráfico 3">
            <a:extLst>
              <a:ext uri="{FF2B5EF4-FFF2-40B4-BE49-F238E27FC236}">
                <a16:creationId xmlns:a16="http://schemas.microsoft.com/office/drawing/2014/main" id="{3ED8FC26-4CCA-C588-7687-25F7221C7DCA}"/>
              </a:ext>
            </a:extLst>
          </p:cNvPr>
          <p:cNvGrpSpPr/>
          <p:nvPr/>
        </p:nvGrpSpPr>
        <p:grpSpPr>
          <a:xfrm>
            <a:off x="6581791" y="4860755"/>
            <a:ext cx="230676" cy="265113"/>
            <a:chOff x="6581791" y="4860755"/>
            <a:chExt cx="230676" cy="265113"/>
          </a:xfrm>
          <a:noFill/>
        </p:grpSpPr>
        <p:sp>
          <p:nvSpPr>
            <p:cNvPr id="387" name="Forma Livre: Forma 386">
              <a:extLst>
                <a:ext uri="{FF2B5EF4-FFF2-40B4-BE49-F238E27FC236}">
                  <a16:creationId xmlns:a16="http://schemas.microsoft.com/office/drawing/2014/main" id="{905455D8-0C37-DF6D-5347-9CCD258A97C8}"/>
                </a:ext>
              </a:extLst>
            </p:cNvPr>
            <p:cNvSpPr/>
            <p:nvPr/>
          </p:nvSpPr>
          <p:spPr>
            <a:xfrm>
              <a:off x="6581791" y="4860755"/>
              <a:ext cx="230676" cy="219023"/>
            </a:xfrm>
            <a:custGeom>
              <a:avLst/>
              <a:gdLst>
                <a:gd name="connsiteX0" fmla="*/ 115338 w 230676"/>
                <a:gd name="connsiteY0" fmla="*/ 219023 h 219023"/>
                <a:gd name="connsiteX1" fmla="*/ 219173 w 230676"/>
                <a:gd name="connsiteY1" fmla="*/ 219023 h 219023"/>
                <a:gd name="connsiteX2" fmla="*/ 230676 w 230676"/>
                <a:gd name="connsiteY2" fmla="*/ 207519 h 219023"/>
                <a:gd name="connsiteX3" fmla="*/ 230676 w 230676"/>
                <a:gd name="connsiteY3" fmla="*/ 182943 h 219023"/>
                <a:gd name="connsiteX4" fmla="*/ 221563 w 230676"/>
                <a:gd name="connsiteY4" fmla="*/ 171738 h 219023"/>
                <a:gd name="connsiteX5" fmla="*/ 184511 w 230676"/>
                <a:gd name="connsiteY5" fmla="*/ 69173 h 219023"/>
                <a:gd name="connsiteX6" fmla="*/ 115338 w 230676"/>
                <a:gd name="connsiteY6" fmla="*/ 0 h 219023"/>
                <a:gd name="connsiteX7" fmla="*/ 46165 w 230676"/>
                <a:gd name="connsiteY7" fmla="*/ 69173 h 219023"/>
                <a:gd name="connsiteX8" fmla="*/ 9114 w 230676"/>
                <a:gd name="connsiteY8" fmla="*/ 171738 h 219023"/>
                <a:gd name="connsiteX9" fmla="*/ 0 w 230676"/>
                <a:gd name="connsiteY9" fmla="*/ 182943 h 219023"/>
                <a:gd name="connsiteX10" fmla="*/ 0 w 230676"/>
                <a:gd name="connsiteY10" fmla="*/ 207519 h 219023"/>
                <a:gd name="connsiteX11" fmla="*/ 11504 w 230676"/>
                <a:gd name="connsiteY11" fmla="*/ 219023 h 219023"/>
                <a:gd name="connsiteX12" fmla="*/ 115338 w 230676"/>
                <a:gd name="connsiteY12" fmla="*/ 219023 h 219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0676" h="219023">
                  <a:moveTo>
                    <a:pt x="115338" y="219023"/>
                  </a:moveTo>
                  <a:lnTo>
                    <a:pt x="219173" y="219023"/>
                  </a:lnTo>
                  <a:cubicBezTo>
                    <a:pt x="225522" y="219023"/>
                    <a:pt x="230676" y="213869"/>
                    <a:pt x="230676" y="207519"/>
                  </a:cubicBezTo>
                  <a:lnTo>
                    <a:pt x="230676" y="182943"/>
                  </a:lnTo>
                  <a:cubicBezTo>
                    <a:pt x="230676" y="177489"/>
                    <a:pt x="226792" y="173231"/>
                    <a:pt x="221563" y="171738"/>
                  </a:cubicBezTo>
                  <a:cubicBezTo>
                    <a:pt x="194970" y="164118"/>
                    <a:pt x="189740" y="132445"/>
                    <a:pt x="184511" y="69173"/>
                  </a:cubicBezTo>
                  <a:cubicBezTo>
                    <a:pt x="181673" y="34661"/>
                    <a:pt x="161429" y="0"/>
                    <a:pt x="115338" y="0"/>
                  </a:cubicBezTo>
                  <a:cubicBezTo>
                    <a:pt x="69248" y="0"/>
                    <a:pt x="49004" y="34736"/>
                    <a:pt x="46165" y="69173"/>
                  </a:cubicBezTo>
                  <a:cubicBezTo>
                    <a:pt x="40936" y="132445"/>
                    <a:pt x="35707" y="164193"/>
                    <a:pt x="9114" y="171738"/>
                  </a:cubicBezTo>
                  <a:cubicBezTo>
                    <a:pt x="3885" y="173231"/>
                    <a:pt x="0" y="177564"/>
                    <a:pt x="0" y="182943"/>
                  </a:cubicBezTo>
                  <a:lnTo>
                    <a:pt x="0" y="207519"/>
                  </a:lnTo>
                  <a:cubicBezTo>
                    <a:pt x="0" y="213869"/>
                    <a:pt x="5154" y="219023"/>
                    <a:pt x="11504" y="219023"/>
                  </a:cubicBezTo>
                  <a:lnTo>
                    <a:pt x="115338" y="219023"/>
                  </a:lnTo>
                  <a:close/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88" name="Forma Livre: Forma 387">
              <a:extLst>
                <a:ext uri="{FF2B5EF4-FFF2-40B4-BE49-F238E27FC236}">
                  <a16:creationId xmlns:a16="http://schemas.microsoft.com/office/drawing/2014/main" id="{293AF66B-2097-43CC-12BC-9E16237BDF18}"/>
                </a:ext>
              </a:extLst>
            </p:cNvPr>
            <p:cNvSpPr/>
            <p:nvPr/>
          </p:nvSpPr>
          <p:spPr>
            <a:xfrm>
              <a:off x="6674047" y="5079704"/>
              <a:ext cx="46165" cy="46165"/>
            </a:xfrm>
            <a:custGeom>
              <a:avLst/>
              <a:gdLst>
                <a:gd name="connsiteX0" fmla="*/ 23082 w 46165"/>
                <a:gd name="connsiteY0" fmla="*/ 46165 h 46165"/>
                <a:gd name="connsiteX1" fmla="*/ 23082 w 46165"/>
                <a:gd name="connsiteY1" fmla="*/ 46165 h 46165"/>
                <a:gd name="connsiteX2" fmla="*/ 0 w 46165"/>
                <a:gd name="connsiteY2" fmla="*/ 23083 h 46165"/>
                <a:gd name="connsiteX3" fmla="*/ 0 w 46165"/>
                <a:gd name="connsiteY3" fmla="*/ 0 h 46165"/>
                <a:gd name="connsiteX4" fmla="*/ 46165 w 46165"/>
                <a:gd name="connsiteY4" fmla="*/ 0 h 46165"/>
                <a:gd name="connsiteX5" fmla="*/ 46165 w 46165"/>
                <a:gd name="connsiteY5" fmla="*/ 23083 h 46165"/>
                <a:gd name="connsiteX6" fmla="*/ 23082 w 46165"/>
                <a:gd name="connsiteY6" fmla="*/ 46165 h 46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165" h="46165">
                  <a:moveTo>
                    <a:pt x="23082" y="46165"/>
                  </a:moveTo>
                  <a:lnTo>
                    <a:pt x="23082" y="46165"/>
                  </a:lnTo>
                  <a:cubicBezTo>
                    <a:pt x="10308" y="46165"/>
                    <a:pt x="0" y="35857"/>
                    <a:pt x="0" y="23083"/>
                  </a:cubicBezTo>
                  <a:lnTo>
                    <a:pt x="0" y="0"/>
                  </a:lnTo>
                  <a:lnTo>
                    <a:pt x="46165" y="0"/>
                  </a:lnTo>
                  <a:lnTo>
                    <a:pt x="46165" y="23083"/>
                  </a:lnTo>
                  <a:cubicBezTo>
                    <a:pt x="46165" y="35857"/>
                    <a:pt x="35856" y="46165"/>
                    <a:pt x="23082" y="46165"/>
                  </a:cubicBezTo>
                  <a:close/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389" name="Gráfico 3">
            <a:extLst>
              <a:ext uri="{FF2B5EF4-FFF2-40B4-BE49-F238E27FC236}">
                <a16:creationId xmlns:a16="http://schemas.microsoft.com/office/drawing/2014/main" id="{3E644B69-C8F0-FFC1-EF80-66A4BB256574}"/>
              </a:ext>
            </a:extLst>
          </p:cNvPr>
          <p:cNvGrpSpPr/>
          <p:nvPr/>
        </p:nvGrpSpPr>
        <p:grpSpPr>
          <a:xfrm>
            <a:off x="6576936" y="3166614"/>
            <a:ext cx="240237" cy="192130"/>
            <a:chOff x="6576936" y="3166614"/>
            <a:chExt cx="240237" cy="192130"/>
          </a:xfrm>
          <a:noFill/>
        </p:grpSpPr>
        <p:sp>
          <p:nvSpPr>
            <p:cNvPr id="390" name="Forma Livre: Forma 389">
              <a:extLst>
                <a:ext uri="{FF2B5EF4-FFF2-40B4-BE49-F238E27FC236}">
                  <a16:creationId xmlns:a16="http://schemas.microsoft.com/office/drawing/2014/main" id="{CAE5F272-FF0F-DD78-11B9-F166F59243A0}"/>
                </a:ext>
              </a:extLst>
            </p:cNvPr>
            <p:cNvSpPr/>
            <p:nvPr/>
          </p:nvSpPr>
          <p:spPr>
            <a:xfrm>
              <a:off x="6576936" y="3166614"/>
              <a:ext cx="240237" cy="49825"/>
            </a:xfrm>
            <a:custGeom>
              <a:avLst/>
              <a:gdLst>
                <a:gd name="connsiteX0" fmla="*/ 0 w 240237"/>
                <a:gd name="connsiteY0" fmla="*/ 49825 h 49825"/>
                <a:gd name="connsiteX1" fmla="*/ 120119 w 240237"/>
                <a:gd name="connsiteY1" fmla="*/ 0 h 49825"/>
                <a:gd name="connsiteX2" fmla="*/ 240238 w 240237"/>
                <a:gd name="connsiteY2" fmla="*/ 49825 h 49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0237" h="49825">
                  <a:moveTo>
                    <a:pt x="0" y="49825"/>
                  </a:moveTo>
                  <a:cubicBezTo>
                    <a:pt x="30702" y="19123"/>
                    <a:pt x="73132" y="0"/>
                    <a:pt x="120119" y="0"/>
                  </a:cubicBezTo>
                  <a:cubicBezTo>
                    <a:pt x="167106" y="0"/>
                    <a:pt x="209536" y="19049"/>
                    <a:pt x="240238" y="49825"/>
                  </a:cubicBezTo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91" name="Forma Livre: Forma 390">
              <a:extLst>
                <a:ext uri="{FF2B5EF4-FFF2-40B4-BE49-F238E27FC236}">
                  <a16:creationId xmlns:a16="http://schemas.microsoft.com/office/drawing/2014/main" id="{6DEEA998-00C0-C4ED-8981-A3FBCF2A63CD}"/>
                </a:ext>
              </a:extLst>
            </p:cNvPr>
            <p:cNvSpPr/>
            <p:nvPr/>
          </p:nvSpPr>
          <p:spPr>
            <a:xfrm>
              <a:off x="6608310" y="3210912"/>
              <a:ext cx="177638" cy="36827"/>
            </a:xfrm>
            <a:custGeom>
              <a:avLst/>
              <a:gdLst>
                <a:gd name="connsiteX0" fmla="*/ 177639 w 177638"/>
                <a:gd name="connsiteY0" fmla="*/ 36827 h 36827"/>
                <a:gd name="connsiteX1" fmla="*/ 88819 w 177638"/>
                <a:gd name="connsiteY1" fmla="*/ 0 h 36827"/>
                <a:gd name="connsiteX2" fmla="*/ 0 w 177638"/>
                <a:gd name="connsiteY2" fmla="*/ 36827 h 36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7638" h="36827">
                  <a:moveTo>
                    <a:pt x="177639" y="36827"/>
                  </a:moveTo>
                  <a:cubicBezTo>
                    <a:pt x="154855" y="14044"/>
                    <a:pt x="123406" y="0"/>
                    <a:pt x="88819" y="0"/>
                  </a:cubicBezTo>
                  <a:cubicBezTo>
                    <a:pt x="54233" y="0"/>
                    <a:pt x="22784" y="14044"/>
                    <a:pt x="0" y="36827"/>
                  </a:cubicBezTo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92" name="Forma Livre: Forma 391">
              <a:extLst>
                <a:ext uri="{FF2B5EF4-FFF2-40B4-BE49-F238E27FC236}">
                  <a16:creationId xmlns:a16="http://schemas.microsoft.com/office/drawing/2014/main" id="{5A90811F-CB14-CE35-3FEA-5C9890B7367B}"/>
                </a:ext>
              </a:extLst>
            </p:cNvPr>
            <p:cNvSpPr/>
            <p:nvPr/>
          </p:nvSpPr>
          <p:spPr>
            <a:xfrm>
              <a:off x="6639535" y="3255359"/>
              <a:ext cx="115039" cy="23754"/>
            </a:xfrm>
            <a:custGeom>
              <a:avLst/>
              <a:gdLst>
                <a:gd name="connsiteX0" fmla="*/ 115040 w 115039"/>
                <a:gd name="connsiteY0" fmla="*/ 23755 h 23754"/>
                <a:gd name="connsiteX1" fmla="*/ 57520 w 115039"/>
                <a:gd name="connsiteY1" fmla="*/ 0 h 23754"/>
                <a:gd name="connsiteX2" fmla="*/ 0 w 115039"/>
                <a:gd name="connsiteY2" fmla="*/ 23755 h 23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5039" h="23754">
                  <a:moveTo>
                    <a:pt x="115040" y="23755"/>
                  </a:moveTo>
                  <a:cubicBezTo>
                    <a:pt x="100398" y="9114"/>
                    <a:pt x="80005" y="0"/>
                    <a:pt x="57520" y="0"/>
                  </a:cubicBezTo>
                  <a:cubicBezTo>
                    <a:pt x="35035" y="0"/>
                    <a:pt x="14642" y="9188"/>
                    <a:pt x="0" y="23755"/>
                  </a:cubicBezTo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93" name="Forma Livre: Forma 392">
              <a:extLst>
                <a:ext uri="{FF2B5EF4-FFF2-40B4-BE49-F238E27FC236}">
                  <a16:creationId xmlns:a16="http://schemas.microsoft.com/office/drawing/2014/main" id="{8E2D82B2-BB93-C34A-692A-63731A82352A}"/>
                </a:ext>
              </a:extLst>
            </p:cNvPr>
            <p:cNvSpPr/>
            <p:nvPr/>
          </p:nvSpPr>
          <p:spPr>
            <a:xfrm>
              <a:off x="6674943" y="3314372"/>
              <a:ext cx="44372" cy="44372"/>
            </a:xfrm>
            <a:custGeom>
              <a:avLst/>
              <a:gdLst>
                <a:gd name="connsiteX0" fmla="*/ 44373 w 44372"/>
                <a:gd name="connsiteY0" fmla="*/ 22186 h 44372"/>
                <a:gd name="connsiteX1" fmla="*/ 22187 w 44372"/>
                <a:gd name="connsiteY1" fmla="*/ 44372 h 44372"/>
                <a:gd name="connsiteX2" fmla="*/ 1 w 44372"/>
                <a:gd name="connsiteY2" fmla="*/ 22186 h 44372"/>
                <a:gd name="connsiteX3" fmla="*/ 22187 w 44372"/>
                <a:gd name="connsiteY3" fmla="*/ 0 h 44372"/>
                <a:gd name="connsiteX4" fmla="*/ 44373 w 44372"/>
                <a:gd name="connsiteY4" fmla="*/ 22186 h 44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372" h="44372">
                  <a:moveTo>
                    <a:pt x="44373" y="22186"/>
                  </a:moveTo>
                  <a:cubicBezTo>
                    <a:pt x="44373" y="34439"/>
                    <a:pt x="34439" y="44372"/>
                    <a:pt x="22187" y="44372"/>
                  </a:cubicBezTo>
                  <a:cubicBezTo>
                    <a:pt x="9934" y="44372"/>
                    <a:pt x="1" y="34439"/>
                    <a:pt x="1" y="22186"/>
                  </a:cubicBezTo>
                  <a:cubicBezTo>
                    <a:pt x="1" y="9933"/>
                    <a:pt x="9934" y="0"/>
                    <a:pt x="22187" y="0"/>
                  </a:cubicBezTo>
                  <a:cubicBezTo>
                    <a:pt x="34439" y="0"/>
                    <a:pt x="44373" y="9933"/>
                    <a:pt x="44373" y="22186"/>
                  </a:cubicBezTo>
                  <a:close/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394" name="Gráfico 3">
            <a:extLst>
              <a:ext uri="{FF2B5EF4-FFF2-40B4-BE49-F238E27FC236}">
                <a16:creationId xmlns:a16="http://schemas.microsoft.com/office/drawing/2014/main" id="{11CBE891-C0D6-DCBA-2281-48034B89C3AB}"/>
              </a:ext>
            </a:extLst>
          </p:cNvPr>
          <p:cNvGrpSpPr/>
          <p:nvPr/>
        </p:nvGrpSpPr>
        <p:grpSpPr>
          <a:xfrm>
            <a:off x="4356825" y="5414215"/>
            <a:ext cx="229779" cy="265262"/>
            <a:chOff x="4356825" y="5414215"/>
            <a:chExt cx="229779" cy="265262"/>
          </a:xfrm>
        </p:grpSpPr>
        <p:grpSp>
          <p:nvGrpSpPr>
            <p:cNvPr id="395" name="Gráfico 3">
              <a:extLst>
                <a:ext uri="{FF2B5EF4-FFF2-40B4-BE49-F238E27FC236}">
                  <a16:creationId xmlns:a16="http://schemas.microsoft.com/office/drawing/2014/main" id="{687282C8-2008-1B51-EE6E-8863128D18AD}"/>
                </a:ext>
              </a:extLst>
            </p:cNvPr>
            <p:cNvGrpSpPr/>
            <p:nvPr/>
          </p:nvGrpSpPr>
          <p:grpSpPr>
            <a:xfrm>
              <a:off x="4437128" y="5414215"/>
              <a:ext cx="69173" cy="265262"/>
              <a:chOff x="4437128" y="5414215"/>
              <a:chExt cx="69173" cy="265262"/>
            </a:xfrm>
          </p:grpSpPr>
          <p:sp>
            <p:nvSpPr>
              <p:cNvPr id="396" name="Forma Livre: Forma 395">
                <a:extLst>
                  <a:ext uri="{FF2B5EF4-FFF2-40B4-BE49-F238E27FC236}">
                    <a16:creationId xmlns:a16="http://schemas.microsoft.com/office/drawing/2014/main" id="{385A3E3B-AE59-D4BC-9F41-B2A1A6A0D315}"/>
                  </a:ext>
                </a:extLst>
              </p:cNvPr>
              <p:cNvSpPr/>
              <p:nvPr/>
            </p:nvSpPr>
            <p:spPr>
              <a:xfrm>
                <a:off x="4471715" y="5414215"/>
                <a:ext cx="7470" cy="265262"/>
              </a:xfrm>
              <a:custGeom>
                <a:avLst/>
                <a:gdLst>
                  <a:gd name="connsiteX0" fmla="*/ 0 w 7470"/>
                  <a:gd name="connsiteY0" fmla="*/ 265263 h 265262"/>
                  <a:gd name="connsiteX1" fmla="*/ 0 w 7470"/>
                  <a:gd name="connsiteY1" fmla="*/ 0 h 265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70" h="265262">
                    <a:moveTo>
                      <a:pt x="0" y="265263"/>
                    </a:moveTo>
                    <a:lnTo>
                      <a:pt x="0" y="0"/>
                    </a:lnTo>
                  </a:path>
                </a:pathLst>
              </a:custGeom>
              <a:ln w="12699" cap="rnd">
                <a:solidFill>
                  <a:srgbClr val="21045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grpSp>
            <p:nvGrpSpPr>
              <p:cNvPr id="397" name="Gráfico 3">
                <a:extLst>
                  <a:ext uri="{FF2B5EF4-FFF2-40B4-BE49-F238E27FC236}">
                    <a16:creationId xmlns:a16="http://schemas.microsoft.com/office/drawing/2014/main" id="{DE8DABF6-963C-6020-C431-ED06DC1D53DC}"/>
                  </a:ext>
                </a:extLst>
              </p:cNvPr>
              <p:cNvGrpSpPr/>
              <p:nvPr/>
            </p:nvGrpSpPr>
            <p:grpSpPr>
              <a:xfrm>
                <a:off x="4437128" y="5437297"/>
                <a:ext cx="69173" cy="34586"/>
                <a:chOff x="4437128" y="5437297"/>
                <a:chExt cx="69173" cy="34586"/>
              </a:xfrm>
            </p:grpSpPr>
            <p:sp>
              <p:nvSpPr>
                <p:cNvPr id="398" name="Forma Livre: Forma 397">
                  <a:extLst>
                    <a:ext uri="{FF2B5EF4-FFF2-40B4-BE49-F238E27FC236}">
                      <a16:creationId xmlns:a16="http://schemas.microsoft.com/office/drawing/2014/main" id="{66F9732B-C769-475F-3EA5-18CA2190F6ED}"/>
                    </a:ext>
                  </a:extLst>
                </p:cNvPr>
                <p:cNvSpPr/>
                <p:nvPr/>
              </p:nvSpPr>
              <p:spPr>
                <a:xfrm>
                  <a:off x="4471715" y="5437297"/>
                  <a:ext cx="34586" cy="34586"/>
                </a:xfrm>
                <a:custGeom>
                  <a:avLst/>
                  <a:gdLst>
                    <a:gd name="connsiteX0" fmla="*/ 34586 w 34586"/>
                    <a:gd name="connsiteY0" fmla="*/ 0 h 34586"/>
                    <a:gd name="connsiteX1" fmla="*/ 0 w 34586"/>
                    <a:gd name="connsiteY1" fmla="*/ 34586 h 345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4586" h="34586">
                      <a:moveTo>
                        <a:pt x="34586" y="0"/>
                      </a:moveTo>
                      <a:lnTo>
                        <a:pt x="0" y="34586"/>
                      </a:lnTo>
                    </a:path>
                  </a:pathLst>
                </a:custGeom>
                <a:ln w="12699" cap="rnd">
                  <a:solidFill>
                    <a:srgbClr val="21045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399" name="Forma Livre: Forma 398">
                  <a:extLst>
                    <a:ext uri="{FF2B5EF4-FFF2-40B4-BE49-F238E27FC236}">
                      <a16:creationId xmlns:a16="http://schemas.microsoft.com/office/drawing/2014/main" id="{1EEC9A64-8369-4572-266A-4A6048CD725A}"/>
                    </a:ext>
                  </a:extLst>
                </p:cNvPr>
                <p:cNvSpPr/>
                <p:nvPr/>
              </p:nvSpPr>
              <p:spPr>
                <a:xfrm>
                  <a:off x="4437128" y="5437297"/>
                  <a:ext cx="34586" cy="34586"/>
                </a:xfrm>
                <a:custGeom>
                  <a:avLst/>
                  <a:gdLst>
                    <a:gd name="connsiteX0" fmla="*/ 0 w 34586"/>
                    <a:gd name="connsiteY0" fmla="*/ 0 h 34586"/>
                    <a:gd name="connsiteX1" fmla="*/ 34586 w 34586"/>
                    <a:gd name="connsiteY1" fmla="*/ 34586 h 345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4586" h="34586">
                      <a:moveTo>
                        <a:pt x="0" y="0"/>
                      </a:moveTo>
                      <a:lnTo>
                        <a:pt x="34586" y="34586"/>
                      </a:lnTo>
                    </a:path>
                  </a:pathLst>
                </a:custGeom>
                <a:ln w="12699" cap="rnd">
                  <a:solidFill>
                    <a:srgbClr val="21045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  <p:grpSp>
            <p:nvGrpSpPr>
              <p:cNvPr id="400" name="Gráfico 3">
                <a:extLst>
                  <a:ext uri="{FF2B5EF4-FFF2-40B4-BE49-F238E27FC236}">
                    <a16:creationId xmlns:a16="http://schemas.microsoft.com/office/drawing/2014/main" id="{30219FC5-1815-D0F0-AE1D-6FD8C172C774}"/>
                  </a:ext>
                </a:extLst>
              </p:cNvPr>
              <p:cNvGrpSpPr/>
              <p:nvPr/>
            </p:nvGrpSpPr>
            <p:grpSpPr>
              <a:xfrm>
                <a:off x="4437128" y="5621808"/>
                <a:ext cx="69173" cy="34586"/>
                <a:chOff x="4437128" y="5621808"/>
                <a:chExt cx="69173" cy="34586"/>
              </a:xfrm>
            </p:grpSpPr>
            <p:sp>
              <p:nvSpPr>
                <p:cNvPr id="401" name="Forma Livre: Forma 400">
                  <a:extLst>
                    <a:ext uri="{FF2B5EF4-FFF2-40B4-BE49-F238E27FC236}">
                      <a16:creationId xmlns:a16="http://schemas.microsoft.com/office/drawing/2014/main" id="{261A27BE-3913-EAD0-FAEC-498AD8AE50AF}"/>
                    </a:ext>
                  </a:extLst>
                </p:cNvPr>
                <p:cNvSpPr/>
                <p:nvPr/>
              </p:nvSpPr>
              <p:spPr>
                <a:xfrm>
                  <a:off x="4471715" y="5621808"/>
                  <a:ext cx="34586" cy="34586"/>
                </a:xfrm>
                <a:custGeom>
                  <a:avLst/>
                  <a:gdLst>
                    <a:gd name="connsiteX0" fmla="*/ 34586 w 34586"/>
                    <a:gd name="connsiteY0" fmla="*/ 34587 h 34586"/>
                    <a:gd name="connsiteX1" fmla="*/ 0 w 34586"/>
                    <a:gd name="connsiteY1" fmla="*/ 0 h 345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4586" h="34586">
                      <a:moveTo>
                        <a:pt x="34586" y="34587"/>
                      </a:moveTo>
                      <a:lnTo>
                        <a:pt x="0" y="0"/>
                      </a:lnTo>
                    </a:path>
                  </a:pathLst>
                </a:custGeom>
                <a:ln w="12699" cap="rnd">
                  <a:solidFill>
                    <a:srgbClr val="21045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402" name="Forma Livre: Forma 401">
                  <a:extLst>
                    <a:ext uri="{FF2B5EF4-FFF2-40B4-BE49-F238E27FC236}">
                      <a16:creationId xmlns:a16="http://schemas.microsoft.com/office/drawing/2014/main" id="{43F70A76-EB1C-4EDE-EF2B-F7DA60A55740}"/>
                    </a:ext>
                  </a:extLst>
                </p:cNvPr>
                <p:cNvSpPr/>
                <p:nvPr/>
              </p:nvSpPr>
              <p:spPr>
                <a:xfrm>
                  <a:off x="4437128" y="5621808"/>
                  <a:ext cx="34586" cy="34586"/>
                </a:xfrm>
                <a:custGeom>
                  <a:avLst/>
                  <a:gdLst>
                    <a:gd name="connsiteX0" fmla="*/ 0 w 34586"/>
                    <a:gd name="connsiteY0" fmla="*/ 34587 h 34586"/>
                    <a:gd name="connsiteX1" fmla="*/ 34586 w 34586"/>
                    <a:gd name="connsiteY1" fmla="*/ 0 h 345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4586" h="34586">
                      <a:moveTo>
                        <a:pt x="0" y="34587"/>
                      </a:moveTo>
                      <a:lnTo>
                        <a:pt x="34586" y="0"/>
                      </a:lnTo>
                    </a:path>
                  </a:pathLst>
                </a:custGeom>
                <a:ln w="12699" cap="rnd">
                  <a:solidFill>
                    <a:srgbClr val="21045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</p:grpSp>
        <p:grpSp>
          <p:nvGrpSpPr>
            <p:cNvPr id="403" name="Gráfico 3">
              <a:extLst>
                <a:ext uri="{FF2B5EF4-FFF2-40B4-BE49-F238E27FC236}">
                  <a16:creationId xmlns:a16="http://schemas.microsoft.com/office/drawing/2014/main" id="{3456E429-402C-134D-00B7-CACE763FC5D9}"/>
                </a:ext>
              </a:extLst>
            </p:cNvPr>
            <p:cNvGrpSpPr/>
            <p:nvPr/>
          </p:nvGrpSpPr>
          <p:grpSpPr>
            <a:xfrm>
              <a:off x="4356825" y="5462098"/>
              <a:ext cx="229779" cy="169496"/>
              <a:chOff x="4356825" y="5462098"/>
              <a:chExt cx="229779" cy="169496"/>
            </a:xfrm>
          </p:grpSpPr>
          <p:sp>
            <p:nvSpPr>
              <p:cNvPr id="404" name="Forma Livre: Forma 403">
                <a:extLst>
                  <a:ext uri="{FF2B5EF4-FFF2-40B4-BE49-F238E27FC236}">
                    <a16:creationId xmlns:a16="http://schemas.microsoft.com/office/drawing/2014/main" id="{CED49D5A-ADC4-4F69-DA2F-4FCA5274CFC4}"/>
                  </a:ext>
                </a:extLst>
              </p:cNvPr>
              <p:cNvSpPr/>
              <p:nvPr/>
            </p:nvSpPr>
            <p:spPr>
              <a:xfrm>
                <a:off x="4356825" y="5480549"/>
                <a:ext cx="229779" cy="132594"/>
              </a:xfrm>
              <a:custGeom>
                <a:avLst/>
                <a:gdLst>
                  <a:gd name="connsiteX0" fmla="*/ 229780 w 229779"/>
                  <a:gd name="connsiteY0" fmla="*/ 132594 h 132594"/>
                  <a:gd name="connsiteX1" fmla="*/ 0 w 229779"/>
                  <a:gd name="connsiteY1" fmla="*/ 0 h 132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779" h="132594">
                    <a:moveTo>
                      <a:pt x="229780" y="132594"/>
                    </a:moveTo>
                    <a:lnTo>
                      <a:pt x="0" y="0"/>
                    </a:lnTo>
                  </a:path>
                </a:pathLst>
              </a:custGeom>
              <a:ln w="12699" cap="rnd">
                <a:solidFill>
                  <a:srgbClr val="21045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grpSp>
            <p:nvGrpSpPr>
              <p:cNvPr id="405" name="Gráfico 3">
                <a:extLst>
                  <a:ext uri="{FF2B5EF4-FFF2-40B4-BE49-F238E27FC236}">
                    <a16:creationId xmlns:a16="http://schemas.microsoft.com/office/drawing/2014/main" id="{5A306D71-C70F-EC9E-BE8A-08D857691EBF}"/>
                  </a:ext>
                </a:extLst>
              </p:cNvPr>
              <p:cNvGrpSpPr/>
              <p:nvPr/>
            </p:nvGrpSpPr>
            <p:grpSpPr>
              <a:xfrm>
                <a:off x="4359514" y="5462098"/>
                <a:ext cx="47285" cy="59910"/>
                <a:chOff x="4359514" y="5462098"/>
                <a:chExt cx="47285" cy="59910"/>
              </a:xfrm>
            </p:grpSpPr>
            <p:sp>
              <p:nvSpPr>
                <p:cNvPr id="406" name="Forma Livre: Forma 405">
                  <a:extLst>
                    <a:ext uri="{FF2B5EF4-FFF2-40B4-BE49-F238E27FC236}">
                      <a16:creationId xmlns:a16="http://schemas.microsoft.com/office/drawing/2014/main" id="{816ED42F-95D4-A321-3F56-44FC317BE28E}"/>
                    </a:ext>
                  </a:extLst>
                </p:cNvPr>
                <p:cNvSpPr/>
                <p:nvPr/>
              </p:nvSpPr>
              <p:spPr>
                <a:xfrm>
                  <a:off x="4394101" y="5462098"/>
                  <a:ext cx="12699" cy="47285"/>
                </a:xfrm>
                <a:custGeom>
                  <a:avLst/>
                  <a:gdLst>
                    <a:gd name="connsiteX0" fmla="*/ 0 w 12699"/>
                    <a:gd name="connsiteY0" fmla="*/ 0 h 47285"/>
                    <a:gd name="connsiteX1" fmla="*/ 12699 w 12699"/>
                    <a:gd name="connsiteY1" fmla="*/ 47286 h 47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7285">
                      <a:moveTo>
                        <a:pt x="0" y="0"/>
                      </a:moveTo>
                      <a:lnTo>
                        <a:pt x="12699" y="47286"/>
                      </a:lnTo>
                    </a:path>
                  </a:pathLst>
                </a:custGeom>
                <a:ln w="12699" cap="rnd">
                  <a:solidFill>
                    <a:srgbClr val="21045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407" name="Forma Livre: Forma 406">
                  <a:extLst>
                    <a:ext uri="{FF2B5EF4-FFF2-40B4-BE49-F238E27FC236}">
                      <a16:creationId xmlns:a16="http://schemas.microsoft.com/office/drawing/2014/main" id="{DB5B1BEF-20C1-4C51-CE14-F6BB71B85B3D}"/>
                    </a:ext>
                  </a:extLst>
                </p:cNvPr>
                <p:cNvSpPr/>
                <p:nvPr/>
              </p:nvSpPr>
              <p:spPr>
                <a:xfrm>
                  <a:off x="4359514" y="5509383"/>
                  <a:ext cx="47285" cy="12624"/>
                </a:xfrm>
                <a:custGeom>
                  <a:avLst/>
                  <a:gdLst>
                    <a:gd name="connsiteX0" fmla="*/ 0 w 47285"/>
                    <a:gd name="connsiteY0" fmla="*/ 12625 h 12624"/>
                    <a:gd name="connsiteX1" fmla="*/ 47286 w 47285"/>
                    <a:gd name="connsiteY1" fmla="*/ 0 h 12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7285" h="12624">
                      <a:moveTo>
                        <a:pt x="0" y="12625"/>
                      </a:moveTo>
                      <a:lnTo>
                        <a:pt x="47286" y="0"/>
                      </a:lnTo>
                    </a:path>
                  </a:pathLst>
                </a:custGeom>
                <a:ln w="12699" cap="rnd">
                  <a:solidFill>
                    <a:srgbClr val="21045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  <p:grpSp>
            <p:nvGrpSpPr>
              <p:cNvPr id="408" name="Gráfico 3">
                <a:extLst>
                  <a:ext uri="{FF2B5EF4-FFF2-40B4-BE49-F238E27FC236}">
                    <a16:creationId xmlns:a16="http://schemas.microsoft.com/office/drawing/2014/main" id="{8064DED2-26FA-0D6B-64FF-F8B63FE89B5A}"/>
                  </a:ext>
                </a:extLst>
              </p:cNvPr>
              <p:cNvGrpSpPr/>
              <p:nvPr/>
            </p:nvGrpSpPr>
            <p:grpSpPr>
              <a:xfrm>
                <a:off x="4536630" y="5571684"/>
                <a:ext cx="47285" cy="59910"/>
                <a:chOff x="4536630" y="5571684"/>
                <a:chExt cx="47285" cy="59910"/>
              </a:xfrm>
            </p:grpSpPr>
            <p:sp>
              <p:nvSpPr>
                <p:cNvPr id="409" name="Forma Livre: Forma 408">
                  <a:extLst>
                    <a:ext uri="{FF2B5EF4-FFF2-40B4-BE49-F238E27FC236}">
                      <a16:creationId xmlns:a16="http://schemas.microsoft.com/office/drawing/2014/main" id="{2C77E8CC-B30B-A82E-37B9-4C3D01C3BB56}"/>
                    </a:ext>
                  </a:extLst>
                </p:cNvPr>
                <p:cNvSpPr/>
                <p:nvPr/>
              </p:nvSpPr>
              <p:spPr>
                <a:xfrm>
                  <a:off x="4536630" y="5571684"/>
                  <a:ext cx="47285" cy="12624"/>
                </a:xfrm>
                <a:custGeom>
                  <a:avLst/>
                  <a:gdLst>
                    <a:gd name="connsiteX0" fmla="*/ 47286 w 47285"/>
                    <a:gd name="connsiteY0" fmla="*/ 0 h 12624"/>
                    <a:gd name="connsiteX1" fmla="*/ 0 w 47285"/>
                    <a:gd name="connsiteY1" fmla="*/ 12624 h 12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7285" h="12624">
                      <a:moveTo>
                        <a:pt x="47286" y="0"/>
                      </a:moveTo>
                      <a:lnTo>
                        <a:pt x="0" y="12624"/>
                      </a:lnTo>
                    </a:path>
                  </a:pathLst>
                </a:custGeom>
                <a:ln w="12699" cap="rnd">
                  <a:solidFill>
                    <a:srgbClr val="21045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410" name="Forma Livre: Forma 409">
                  <a:extLst>
                    <a:ext uri="{FF2B5EF4-FFF2-40B4-BE49-F238E27FC236}">
                      <a16:creationId xmlns:a16="http://schemas.microsoft.com/office/drawing/2014/main" id="{A5C35D81-1CD6-BCEF-50EB-F72F3D9ABD2A}"/>
                    </a:ext>
                  </a:extLst>
                </p:cNvPr>
                <p:cNvSpPr/>
                <p:nvPr/>
              </p:nvSpPr>
              <p:spPr>
                <a:xfrm>
                  <a:off x="4536630" y="5584308"/>
                  <a:ext cx="12624" cy="47285"/>
                </a:xfrm>
                <a:custGeom>
                  <a:avLst/>
                  <a:gdLst>
                    <a:gd name="connsiteX0" fmla="*/ 12624 w 12624"/>
                    <a:gd name="connsiteY0" fmla="*/ 47286 h 47285"/>
                    <a:gd name="connsiteX1" fmla="*/ 0 w 12624"/>
                    <a:gd name="connsiteY1" fmla="*/ 0 h 47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24" h="47285">
                      <a:moveTo>
                        <a:pt x="12624" y="47286"/>
                      </a:moveTo>
                      <a:lnTo>
                        <a:pt x="0" y="0"/>
                      </a:lnTo>
                    </a:path>
                  </a:pathLst>
                </a:custGeom>
                <a:ln w="12699" cap="rnd">
                  <a:solidFill>
                    <a:srgbClr val="21045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</p:grpSp>
        <p:grpSp>
          <p:nvGrpSpPr>
            <p:cNvPr id="411" name="Gráfico 3">
              <a:extLst>
                <a:ext uri="{FF2B5EF4-FFF2-40B4-BE49-F238E27FC236}">
                  <a16:creationId xmlns:a16="http://schemas.microsoft.com/office/drawing/2014/main" id="{C369B7A0-ACEA-7521-2574-424A1E656A30}"/>
                </a:ext>
              </a:extLst>
            </p:cNvPr>
            <p:cNvGrpSpPr/>
            <p:nvPr/>
          </p:nvGrpSpPr>
          <p:grpSpPr>
            <a:xfrm>
              <a:off x="4356825" y="5462098"/>
              <a:ext cx="229779" cy="169496"/>
              <a:chOff x="4356825" y="5462098"/>
              <a:chExt cx="229779" cy="169496"/>
            </a:xfrm>
          </p:grpSpPr>
          <p:sp>
            <p:nvSpPr>
              <p:cNvPr id="412" name="Forma Livre: Forma 411">
                <a:extLst>
                  <a:ext uri="{FF2B5EF4-FFF2-40B4-BE49-F238E27FC236}">
                    <a16:creationId xmlns:a16="http://schemas.microsoft.com/office/drawing/2014/main" id="{4B25D50B-424F-6E35-5B2F-F241862C5590}"/>
                  </a:ext>
                </a:extLst>
              </p:cNvPr>
              <p:cNvSpPr/>
              <p:nvPr/>
            </p:nvSpPr>
            <p:spPr>
              <a:xfrm>
                <a:off x="4356825" y="5480549"/>
                <a:ext cx="229779" cy="132594"/>
              </a:xfrm>
              <a:custGeom>
                <a:avLst/>
                <a:gdLst>
                  <a:gd name="connsiteX0" fmla="*/ 229780 w 229779"/>
                  <a:gd name="connsiteY0" fmla="*/ 0 h 132594"/>
                  <a:gd name="connsiteX1" fmla="*/ 0 w 229779"/>
                  <a:gd name="connsiteY1" fmla="*/ 132594 h 132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779" h="132594">
                    <a:moveTo>
                      <a:pt x="229780" y="0"/>
                    </a:moveTo>
                    <a:lnTo>
                      <a:pt x="0" y="132594"/>
                    </a:lnTo>
                  </a:path>
                </a:pathLst>
              </a:custGeom>
              <a:ln w="12699" cap="rnd">
                <a:solidFill>
                  <a:srgbClr val="21045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grpSp>
            <p:nvGrpSpPr>
              <p:cNvPr id="413" name="Gráfico 3">
                <a:extLst>
                  <a:ext uri="{FF2B5EF4-FFF2-40B4-BE49-F238E27FC236}">
                    <a16:creationId xmlns:a16="http://schemas.microsoft.com/office/drawing/2014/main" id="{5CC78A07-5918-9769-FFE6-D6069FC43A53}"/>
                  </a:ext>
                </a:extLst>
              </p:cNvPr>
              <p:cNvGrpSpPr/>
              <p:nvPr/>
            </p:nvGrpSpPr>
            <p:grpSpPr>
              <a:xfrm>
                <a:off x="4359514" y="5571684"/>
                <a:ext cx="47285" cy="59910"/>
                <a:chOff x="4359514" y="5571684"/>
                <a:chExt cx="47285" cy="59910"/>
              </a:xfrm>
            </p:grpSpPr>
            <p:sp>
              <p:nvSpPr>
                <p:cNvPr id="414" name="Forma Livre: Forma 413">
                  <a:extLst>
                    <a:ext uri="{FF2B5EF4-FFF2-40B4-BE49-F238E27FC236}">
                      <a16:creationId xmlns:a16="http://schemas.microsoft.com/office/drawing/2014/main" id="{72868644-A3B6-199D-D0D6-118DEB7D9F56}"/>
                    </a:ext>
                  </a:extLst>
                </p:cNvPr>
                <p:cNvSpPr/>
                <p:nvPr/>
              </p:nvSpPr>
              <p:spPr>
                <a:xfrm>
                  <a:off x="4359514" y="5571684"/>
                  <a:ext cx="47285" cy="12624"/>
                </a:xfrm>
                <a:custGeom>
                  <a:avLst/>
                  <a:gdLst>
                    <a:gd name="connsiteX0" fmla="*/ 0 w 47285"/>
                    <a:gd name="connsiteY0" fmla="*/ 0 h 12624"/>
                    <a:gd name="connsiteX1" fmla="*/ 47286 w 47285"/>
                    <a:gd name="connsiteY1" fmla="*/ 12624 h 12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7285" h="12624">
                      <a:moveTo>
                        <a:pt x="0" y="0"/>
                      </a:moveTo>
                      <a:lnTo>
                        <a:pt x="47286" y="12624"/>
                      </a:lnTo>
                    </a:path>
                  </a:pathLst>
                </a:custGeom>
                <a:ln w="12699" cap="rnd">
                  <a:solidFill>
                    <a:srgbClr val="21045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415" name="Forma Livre: Forma 414">
                  <a:extLst>
                    <a:ext uri="{FF2B5EF4-FFF2-40B4-BE49-F238E27FC236}">
                      <a16:creationId xmlns:a16="http://schemas.microsoft.com/office/drawing/2014/main" id="{BA9DFCBE-B45C-7E33-09E2-2C7D69A9DC2A}"/>
                    </a:ext>
                  </a:extLst>
                </p:cNvPr>
                <p:cNvSpPr/>
                <p:nvPr/>
              </p:nvSpPr>
              <p:spPr>
                <a:xfrm>
                  <a:off x="4394101" y="5584308"/>
                  <a:ext cx="12699" cy="47285"/>
                </a:xfrm>
                <a:custGeom>
                  <a:avLst/>
                  <a:gdLst>
                    <a:gd name="connsiteX0" fmla="*/ 0 w 12699"/>
                    <a:gd name="connsiteY0" fmla="*/ 47286 h 47285"/>
                    <a:gd name="connsiteX1" fmla="*/ 12699 w 12699"/>
                    <a:gd name="connsiteY1" fmla="*/ 0 h 47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7285">
                      <a:moveTo>
                        <a:pt x="0" y="47286"/>
                      </a:moveTo>
                      <a:lnTo>
                        <a:pt x="12699" y="0"/>
                      </a:lnTo>
                    </a:path>
                  </a:pathLst>
                </a:custGeom>
                <a:ln w="12699" cap="rnd">
                  <a:solidFill>
                    <a:srgbClr val="21045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  <p:grpSp>
            <p:nvGrpSpPr>
              <p:cNvPr id="416" name="Gráfico 3">
                <a:extLst>
                  <a:ext uri="{FF2B5EF4-FFF2-40B4-BE49-F238E27FC236}">
                    <a16:creationId xmlns:a16="http://schemas.microsoft.com/office/drawing/2014/main" id="{22ACA311-C03D-3B59-3491-278D19250CDD}"/>
                  </a:ext>
                </a:extLst>
              </p:cNvPr>
              <p:cNvGrpSpPr/>
              <p:nvPr/>
            </p:nvGrpSpPr>
            <p:grpSpPr>
              <a:xfrm>
                <a:off x="4536630" y="5462098"/>
                <a:ext cx="47285" cy="59910"/>
                <a:chOff x="4536630" y="5462098"/>
                <a:chExt cx="47285" cy="59910"/>
              </a:xfrm>
            </p:grpSpPr>
            <p:sp>
              <p:nvSpPr>
                <p:cNvPr id="417" name="Forma Livre: Forma 416">
                  <a:extLst>
                    <a:ext uri="{FF2B5EF4-FFF2-40B4-BE49-F238E27FC236}">
                      <a16:creationId xmlns:a16="http://schemas.microsoft.com/office/drawing/2014/main" id="{D7D16F03-365A-EA1A-AFAC-79BA0C185ACE}"/>
                    </a:ext>
                  </a:extLst>
                </p:cNvPr>
                <p:cNvSpPr/>
                <p:nvPr/>
              </p:nvSpPr>
              <p:spPr>
                <a:xfrm>
                  <a:off x="4536630" y="5462098"/>
                  <a:ext cx="12624" cy="47285"/>
                </a:xfrm>
                <a:custGeom>
                  <a:avLst/>
                  <a:gdLst>
                    <a:gd name="connsiteX0" fmla="*/ 12624 w 12624"/>
                    <a:gd name="connsiteY0" fmla="*/ 0 h 47285"/>
                    <a:gd name="connsiteX1" fmla="*/ 0 w 12624"/>
                    <a:gd name="connsiteY1" fmla="*/ 47286 h 47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24" h="47285">
                      <a:moveTo>
                        <a:pt x="12624" y="0"/>
                      </a:moveTo>
                      <a:lnTo>
                        <a:pt x="0" y="47286"/>
                      </a:lnTo>
                    </a:path>
                  </a:pathLst>
                </a:custGeom>
                <a:ln w="12699" cap="rnd">
                  <a:solidFill>
                    <a:srgbClr val="21045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418" name="Forma Livre: Forma 417">
                  <a:extLst>
                    <a:ext uri="{FF2B5EF4-FFF2-40B4-BE49-F238E27FC236}">
                      <a16:creationId xmlns:a16="http://schemas.microsoft.com/office/drawing/2014/main" id="{E69A9944-B2AF-8B4A-6F23-593640F79C61}"/>
                    </a:ext>
                  </a:extLst>
                </p:cNvPr>
                <p:cNvSpPr/>
                <p:nvPr/>
              </p:nvSpPr>
              <p:spPr>
                <a:xfrm>
                  <a:off x="4536630" y="5509383"/>
                  <a:ext cx="47285" cy="12624"/>
                </a:xfrm>
                <a:custGeom>
                  <a:avLst/>
                  <a:gdLst>
                    <a:gd name="connsiteX0" fmla="*/ 47286 w 47285"/>
                    <a:gd name="connsiteY0" fmla="*/ 12625 h 12624"/>
                    <a:gd name="connsiteX1" fmla="*/ 0 w 47285"/>
                    <a:gd name="connsiteY1" fmla="*/ 0 h 12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7285" h="12624">
                      <a:moveTo>
                        <a:pt x="47286" y="12625"/>
                      </a:moveTo>
                      <a:lnTo>
                        <a:pt x="0" y="0"/>
                      </a:lnTo>
                    </a:path>
                  </a:pathLst>
                </a:custGeom>
                <a:ln w="12699" cap="rnd">
                  <a:solidFill>
                    <a:srgbClr val="21045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</p:grpSp>
      </p:grpSp>
      <p:grpSp>
        <p:nvGrpSpPr>
          <p:cNvPr id="419" name="Gráfico 3">
            <a:extLst>
              <a:ext uri="{FF2B5EF4-FFF2-40B4-BE49-F238E27FC236}">
                <a16:creationId xmlns:a16="http://schemas.microsoft.com/office/drawing/2014/main" id="{6DFB9A44-FCCE-230C-9B06-EA51635E57D7}"/>
              </a:ext>
            </a:extLst>
          </p:cNvPr>
          <p:cNvGrpSpPr/>
          <p:nvPr/>
        </p:nvGrpSpPr>
        <p:grpSpPr>
          <a:xfrm>
            <a:off x="3751972" y="2620998"/>
            <a:ext cx="265262" cy="207593"/>
            <a:chOff x="3751972" y="2620998"/>
            <a:chExt cx="265262" cy="207593"/>
          </a:xfrm>
          <a:noFill/>
        </p:grpSpPr>
        <p:sp>
          <p:nvSpPr>
            <p:cNvPr id="420" name="Forma Livre: Forma 419">
              <a:extLst>
                <a:ext uri="{FF2B5EF4-FFF2-40B4-BE49-F238E27FC236}">
                  <a16:creationId xmlns:a16="http://schemas.microsoft.com/office/drawing/2014/main" id="{32E3A640-15C0-94FC-0AB8-F2E961CE4DE0}"/>
                </a:ext>
              </a:extLst>
            </p:cNvPr>
            <p:cNvSpPr/>
            <p:nvPr/>
          </p:nvSpPr>
          <p:spPr>
            <a:xfrm>
              <a:off x="3751972" y="2620998"/>
              <a:ext cx="265262" cy="173007"/>
            </a:xfrm>
            <a:custGeom>
              <a:avLst/>
              <a:gdLst>
                <a:gd name="connsiteX0" fmla="*/ 0 w 265262"/>
                <a:gd name="connsiteY0" fmla="*/ 0 h 173007"/>
                <a:gd name="connsiteX1" fmla="*/ 265263 w 265262"/>
                <a:gd name="connsiteY1" fmla="*/ 0 h 173007"/>
                <a:gd name="connsiteX2" fmla="*/ 265263 w 265262"/>
                <a:gd name="connsiteY2" fmla="*/ 173007 h 173007"/>
                <a:gd name="connsiteX3" fmla="*/ 0 w 265262"/>
                <a:gd name="connsiteY3" fmla="*/ 173007 h 173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5262" h="173007">
                  <a:moveTo>
                    <a:pt x="0" y="0"/>
                  </a:moveTo>
                  <a:lnTo>
                    <a:pt x="265263" y="0"/>
                  </a:lnTo>
                  <a:lnTo>
                    <a:pt x="265263" y="173007"/>
                  </a:lnTo>
                  <a:lnTo>
                    <a:pt x="0" y="173007"/>
                  </a:lnTo>
                  <a:close/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21" name="Forma Livre: Forma 420">
              <a:extLst>
                <a:ext uri="{FF2B5EF4-FFF2-40B4-BE49-F238E27FC236}">
                  <a16:creationId xmlns:a16="http://schemas.microsoft.com/office/drawing/2014/main" id="{00C98956-6C0A-FF3D-FAD2-AEA6FC3C73BE}"/>
                </a:ext>
              </a:extLst>
            </p:cNvPr>
            <p:cNvSpPr/>
            <p:nvPr/>
          </p:nvSpPr>
          <p:spPr>
            <a:xfrm>
              <a:off x="3855731" y="2678668"/>
              <a:ext cx="57669" cy="69172"/>
            </a:xfrm>
            <a:custGeom>
              <a:avLst/>
              <a:gdLst>
                <a:gd name="connsiteX0" fmla="*/ 57669 w 57669"/>
                <a:gd name="connsiteY0" fmla="*/ 34586 h 69172"/>
                <a:gd name="connsiteX1" fmla="*/ 0 w 57669"/>
                <a:gd name="connsiteY1" fmla="*/ 0 h 69172"/>
                <a:gd name="connsiteX2" fmla="*/ 0 w 57669"/>
                <a:gd name="connsiteY2" fmla="*/ 69173 h 69172"/>
                <a:gd name="connsiteX3" fmla="*/ 57669 w 57669"/>
                <a:gd name="connsiteY3" fmla="*/ 34586 h 69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669" h="69172">
                  <a:moveTo>
                    <a:pt x="57669" y="34586"/>
                  </a:moveTo>
                  <a:lnTo>
                    <a:pt x="0" y="0"/>
                  </a:lnTo>
                  <a:lnTo>
                    <a:pt x="0" y="69173"/>
                  </a:lnTo>
                  <a:lnTo>
                    <a:pt x="57669" y="34586"/>
                  </a:lnTo>
                  <a:close/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22" name="Forma Livre: Forma 421">
              <a:extLst>
                <a:ext uri="{FF2B5EF4-FFF2-40B4-BE49-F238E27FC236}">
                  <a16:creationId xmlns:a16="http://schemas.microsoft.com/office/drawing/2014/main" id="{DEC6C865-472B-9D2E-99A9-2455738B672A}"/>
                </a:ext>
              </a:extLst>
            </p:cNvPr>
            <p:cNvSpPr/>
            <p:nvPr/>
          </p:nvSpPr>
          <p:spPr>
            <a:xfrm>
              <a:off x="3798062" y="2794006"/>
              <a:ext cx="173007" cy="34586"/>
            </a:xfrm>
            <a:custGeom>
              <a:avLst/>
              <a:gdLst>
                <a:gd name="connsiteX0" fmla="*/ 173007 w 173007"/>
                <a:gd name="connsiteY0" fmla="*/ 34586 h 34586"/>
                <a:gd name="connsiteX1" fmla="*/ 149925 w 173007"/>
                <a:gd name="connsiteY1" fmla="*/ 0 h 34586"/>
                <a:gd name="connsiteX2" fmla="*/ 23083 w 173007"/>
                <a:gd name="connsiteY2" fmla="*/ 0 h 34586"/>
                <a:gd name="connsiteX3" fmla="*/ 0 w 173007"/>
                <a:gd name="connsiteY3" fmla="*/ 34586 h 34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007" h="34586">
                  <a:moveTo>
                    <a:pt x="173007" y="34586"/>
                  </a:moveTo>
                  <a:lnTo>
                    <a:pt x="149925" y="0"/>
                  </a:lnTo>
                  <a:lnTo>
                    <a:pt x="23083" y="0"/>
                  </a:lnTo>
                  <a:lnTo>
                    <a:pt x="0" y="34586"/>
                  </a:lnTo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423" name="Gráfico 3">
            <a:extLst>
              <a:ext uri="{FF2B5EF4-FFF2-40B4-BE49-F238E27FC236}">
                <a16:creationId xmlns:a16="http://schemas.microsoft.com/office/drawing/2014/main" id="{0CE658FA-666D-DDFF-9F54-6332A1736F19}"/>
              </a:ext>
            </a:extLst>
          </p:cNvPr>
          <p:cNvGrpSpPr/>
          <p:nvPr/>
        </p:nvGrpSpPr>
        <p:grpSpPr>
          <a:xfrm>
            <a:off x="3803814" y="3694600"/>
            <a:ext cx="161578" cy="265337"/>
            <a:chOff x="3803814" y="3694600"/>
            <a:chExt cx="161578" cy="265337"/>
          </a:xfrm>
          <a:noFill/>
        </p:grpSpPr>
        <p:grpSp>
          <p:nvGrpSpPr>
            <p:cNvPr id="424" name="Gráfico 3">
              <a:extLst>
                <a:ext uri="{FF2B5EF4-FFF2-40B4-BE49-F238E27FC236}">
                  <a16:creationId xmlns:a16="http://schemas.microsoft.com/office/drawing/2014/main" id="{FFFB5FE4-7098-A264-3E81-28718DC92FDB}"/>
                </a:ext>
              </a:extLst>
            </p:cNvPr>
            <p:cNvGrpSpPr/>
            <p:nvPr/>
          </p:nvGrpSpPr>
          <p:grpSpPr>
            <a:xfrm>
              <a:off x="3803814" y="3694600"/>
              <a:ext cx="161503" cy="173007"/>
              <a:chOff x="3803814" y="3694600"/>
              <a:chExt cx="161503" cy="173007"/>
            </a:xfrm>
            <a:noFill/>
          </p:grpSpPr>
          <p:grpSp>
            <p:nvGrpSpPr>
              <p:cNvPr id="425" name="Gráfico 3">
                <a:extLst>
                  <a:ext uri="{FF2B5EF4-FFF2-40B4-BE49-F238E27FC236}">
                    <a16:creationId xmlns:a16="http://schemas.microsoft.com/office/drawing/2014/main" id="{3BFE5FDA-BB7B-98AD-FE64-365044875CC9}"/>
                  </a:ext>
                </a:extLst>
              </p:cNvPr>
              <p:cNvGrpSpPr/>
              <p:nvPr/>
            </p:nvGrpSpPr>
            <p:grpSpPr>
              <a:xfrm>
                <a:off x="3930656" y="3695944"/>
                <a:ext cx="34661" cy="171662"/>
                <a:chOff x="3930656" y="3695944"/>
                <a:chExt cx="34661" cy="171662"/>
              </a:xfrm>
              <a:noFill/>
            </p:grpSpPr>
            <p:sp>
              <p:nvSpPr>
                <p:cNvPr id="426" name="Forma Livre: Forma 425">
                  <a:extLst>
                    <a:ext uri="{FF2B5EF4-FFF2-40B4-BE49-F238E27FC236}">
                      <a16:creationId xmlns:a16="http://schemas.microsoft.com/office/drawing/2014/main" id="{C90E56E9-4245-72AB-3A86-DFCB1A5E5233}"/>
                    </a:ext>
                  </a:extLst>
                </p:cNvPr>
                <p:cNvSpPr/>
                <p:nvPr/>
              </p:nvSpPr>
              <p:spPr>
                <a:xfrm>
                  <a:off x="3965317" y="3832946"/>
                  <a:ext cx="7470" cy="34661"/>
                </a:xfrm>
                <a:custGeom>
                  <a:avLst/>
                  <a:gdLst>
                    <a:gd name="connsiteX0" fmla="*/ 0 w 7470"/>
                    <a:gd name="connsiteY0" fmla="*/ 0 h 34661"/>
                    <a:gd name="connsiteX1" fmla="*/ 0 w 7470"/>
                    <a:gd name="connsiteY1" fmla="*/ 34661 h 34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70" h="34661">
                      <a:moveTo>
                        <a:pt x="0" y="0"/>
                      </a:moveTo>
                      <a:lnTo>
                        <a:pt x="0" y="34661"/>
                      </a:lnTo>
                    </a:path>
                  </a:pathLst>
                </a:custGeom>
                <a:ln w="12699" cap="rnd">
                  <a:solidFill>
                    <a:srgbClr val="210456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427" name="Forma Livre: Forma 426">
                  <a:extLst>
                    <a:ext uri="{FF2B5EF4-FFF2-40B4-BE49-F238E27FC236}">
                      <a16:creationId xmlns:a16="http://schemas.microsoft.com/office/drawing/2014/main" id="{61A354A2-F91B-1325-54AC-40DF6D840B62}"/>
                    </a:ext>
                  </a:extLst>
                </p:cNvPr>
                <p:cNvSpPr/>
                <p:nvPr/>
              </p:nvSpPr>
              <p:spPr>
                <a:xfrm>
                  <a:off x="3930656" y="3695944"/>
                  <a:ext cx="34661" cy="140960"/>
                </a:xfrm>
                <a:custGeom>
                  <a:avLst/>
                  <a:gdLst>
                    <a:gd name="connsiteX0" fmla="*/ 34661 w 34661"/>
                    <a:gd name="connsiteY0" fmla="*/ 140961 h 140960"/>
                    <a:gd name="connsiteX1" fmla="*/ 11205 w 34661"/>
                    <a:gd name="connsiteY1" fmla="*/ 132818 h 140960"/>
                    <a:gd name="connsiteX2" fmla="*/ 0 w 34661"/>
                    <a:gd name="connsiteY2" fmla="*/ 114218 h 140960"/>
                    <a:gd name="connsiteX3" fmla="*/ 0 w 34661"/>
                    <a:gd name="connsiteY3" fmla="*/ 67829 h 140960"/>
                    <a:gd name="connsiteX4" fmla="*/ 34587 w 34661"/>
                    <a:gd name="connsiteY4" fmla="*/ 0 h 140960"/>
                    <a:gd name="connsiteX5" fmla="*/ 34587 w 34661"/>
                    <a:gd name="connsiteY5" fmla="*/ 140961 h 1409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4661" h="140960">
                      <a:moveTo>
                        <a:pt x="34661" y="140961"/>
                      </a:moveTo>
                      <a:cubicBezTo>
                        <a:pt x="34661" y="140961"/>
                        <a:pt x="16882" y="135358"/>
                        <a:pt x="11205" y="132818"/>
                      </a:cubicBezTo>
                      <a:cubicBezTo>
                        <a:pt x="4034" y="129681"/>
                        <a:pt x="0" y="121987"/>
                        <a:pt x="0" y="114218"/>
                      </a:cubicBezTo>
                      <a:lnTo>
                        <a:pt x="0" y="67829"/>
                      </a:lnTo>
                      <a:cubicBezTo>
                        <a:pt x="0" y="18302"/>
                        <a:pt x="34587" y="0"/>
                        <a:pt x="34587" y="0"/>
                      </a:cubicBezTo>
                      <a:lnTo>
                        <a:pt x="34587" y="140961"/>
                      </a:lnTo>
                      <a:close/>
                    </a:path>
                  </a:pathLst>
                </a:custGeom>
                <a:noFill/>
                <a:ln w="12699" cap="rnd">
                  <a:solidFill>
                    <a:srgbClr val="210456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  <p:grpSp>
            <p:nvGrpSpPr>
              <p:cNvPr id="428" name="Gráfico 3">
                <a:extLst>
                  <a:ext uri="{FF2B5EF4-FFF2-40B4-BE49-F238E27FC236}">
                    <a16:creationId xmlns:a16="http://schemas.microsoft.com/office/drawing/2014/main" id="{01578220-6F2B-BFA3-868C-A14156AA7BD5}"/>
                  </a:ext>
                </a:extLst>
              </p:cNvPr>
              <p:cNvGrpSpPr/>
              <p:nvPr/>
            </p:nvGrpSpPr>
            <p:grpSpPr>
              <a:xfrm>
                <a:off x="3803814" y="3694600"/>
                <a:ext cx="69247" cy="161428"/>
                <a:chOff x="3803814" y="3694600"/>
                <a:chExt cx="69247" cy="161428"/>
              </a:xfrm>
              <a:noFill/>
            </p:grpSpPr>
            <p:sp>
              <p:nvSpPr>
                <p:cNvPr id="429" name="Forma Livre: Forma 428">
                  <a:extLst>
                    <a:ext uri="{FF2B5EF4-FFF2-40B4-BE49-F238E27FC236}">
                      <a16:creationId xmlns:a16="http://schemas.microsoft.com/office/drawing/2014/main" id="{2FFF8C2A-5464-7FA6-4352-461151AA49ED}"/>
                    </a:ext>
                  </a:extLst>
                </p:cNvPr>
                <p:cNvSpPr/>
                <p:nvPr/>
              </p:nvSpPr>
              <p:spPr>
                <a:xfrm>
                  <a:off x="3803814" y="3694600"/>
                  <a:ext cx="69247" cy="92255"/>
                </a:xfrm>
                <a:custGeom>
                  <a:avLst/>
                  <a:gdLst>
                    <a:gd name="connsiteX0" fmla="*/ 69248 w 69247"/>
                    <a:gd name="connsiteY0" fmla="*/ 0 h 92255"/>
                    <a:gd name="connsiteX1" fmla="*/ 69248 w 69247"/>
                    <a:gd name="connsiteY1" fmla="*/ 69173 h 92255"/>
                    <a:gd name="connsiteX2" fmla="*/ 46165 w 69247"/>
                    <a:gd name="connsiteY2" fmla="*/ 92256 h 92255"/>
                    <a:gd name="connsiteX3" fmla="*/ 23083 w 69247"/>
                    <a:gd name="connsiteY3" fmla="*/ 92256 h 92255"/>
                    <a:gd name="connsiteX4" fmla="*/ 0 w 69247"/>
                    <a:gd name="connsiteY4" fmla="*/ 69173 h 92255"/>
                    <a:gd name="connsiteX5" fmla="*/ 0 w 69247"/>
                    <a:gd name="connsiteY5" fmla="*/ 0 h 922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9247" h="92255">
                      <a:moveTo>
                        <a:pt x="69248" y="0"/>
                      </a:moveTo>
                      <a:lnTo>
                        <a:pt x="69248" y="69173"/>
                      </a:lnTo>
                      <a:cubicBezTo>
                        <a:pt x="69248" y="81947"/>
                        <a:pt x="58939" y="92256"/>
                        <a:pt x="46165" y="92256"/>
                      </a:cubicBezTo>
                      <a:lnTo>
                        <a:pt x="23083" y="92256"/>
                      </a:lnTo>
                      <a:cubicBezTo>
                        <a:pt x="10309" y="92256"/>
                        <a:pt x="0" y="81947"/>
                        <a:pt x="0" y="69173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12699" cap="rnd">
                  <a:solidFill>
                    <a:srgbClr val="210456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430" name="Forma Livre: Forma 429">
                  <a:extLst>
                    <a:ext uri="{FF2B5EF4-FFF2-40B4-BE49-F238E27FC236}">
                      <a16:creationId xmlns:a16="http://schemas.microsoft.com/office/drawing/2014/main" id="{D5288433-219A-C758-55F3-08CC2FF3E04A}"/>
                    </a:ext>
                  </a:extLst>
                </p:cNvPr>
                <p:cNvSpPr/>
                <p:nvPr/>
              </p:nvSpPr>
              <p:spPr>
                <a:xfrm>
                  <a:off x="3838475" y="3786855"/>
                  <a:ext cx="7470" cy="69173"/>
                </a:xfrm>
                <a:custGeom>
                  <a:avLst/>
                  <a:gdLst>
                    <a:gd name="connsiteX0" fmla="*/ 0 w 7470"/>
                    <a:gd name="connsiteY0" fmla="*/ 69173 h 69173"/>
                    <a:gd name="connsiteX1" fmla="*/ 0 w 7470"/>
                    <a:gd name="connsiteY1" fmla="*/ 0 h 69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70" h="69173">
                      <a:moveTo>
                        <a:pt x="0" y="69173"/>
                      </a:moveTo>
                      <a:lnTo>
                        <a:pt x="0" y="0"/>
                      </a:lnTo>
                    </a:path>
                  </a:pathLst>
                </a:custGeom>
                <a:ln w="12699" cap="rnd">
                  <a:solidFill>
                    <a:srgbClr val="210456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431" name="Forma Livre: Forma 430">
                  <a:extLst>
                    <a:ext uri="{FF2B5EF4-FFF2-40B4-BE49-F238E27FC236}">
                      <a16:creationId xmlns:a16="http://schemas.microsoft.com/office/drawing/2014/main" id="{0DE72F11-004F-BE32-66A4-DD14E01CB7DC}"/>
                    </a:ext>
                  </a:extLst>
                </p:cNvPr>
                <p:cNvSpPr/>
                <p:nvPr/>
              </p:nvSpPr>
              <p:spPr>
                <a:xfrm>
                  <a:off x="3838475" y="3694600"/>
                  <a:ext cx="7470" cy="46090"/>
                </a:xfrm>
                <a:custGeom>
                  <a:avLst/>
                  <a:gdLst>
                    <a:gd name="connsiteX0" fmla="*/ 0 w 7470"/>
                    <a:gd name="connsiteY0" fmla="*/ 0 h 46090"/>
                    <a:gd name="connsiteX1" fmla="*/ 0 w 7470"/>
                    <a:gd name="connsiteY1" fmla="*/ 46090 h 460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70" h="46090">
                      <a:moveTo>
                        <a:pt x="0" y="0"/>
                      </a:moveTo>
                      <a:lnTo>
                        <a:pt x="0" y="46090"/>
                      </a:lnTo>
                    </a:path>
                  </a:pathLst>
                </a:custGeom>
                <a:ln w="12699" cap="rnd">
                  <a:solidFill>
                    <a:srgbClr val="210456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</p:grpSp>
        <p:sp>
          <p:nvSpPr>
            <p:cNvPr id="432" name="Forma Livre: Forma 431">
              <a:extLst>
                <a:ext uri="{FF2B5EF4-FFF2-40B4-BE49-F238E27FC236}">
                  <a16:creationId xmlns:a16="http://schemas.microsoft.com/office/drawing/2014/main" id="{428DAF42-CC5F-F6E0-D2EE-A3A3A606CAB1}"/>
                </a:ext>
              </a:extLst>
            </p:cNvPr>
            <p:cNvSpPr/>
            <p:nvPr/>
          </p:nvSpPr>
          <p:spPr>
            <a:xfrm>
              <a:off x="3803814" y="3740690"/>
              <a:ext cx="69247" cy="7470"/>
            </a:xfrm>
            <a:custGeom>
              <a:avLst/>
              <a:gdLst>
                <a:gd name="connsiteX0" fmla="*/ 0 w 69247"/>
                <a:gd name="connsiteY0" fmla="*/ 0 h 7470"/>
                <a:gd name="connsiteX1" fmla="*/ 69248 w 69247"/>
                <a:gd name="connsiteY1" fmla="*/ 0 h 7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9247" h="7470">
                  <a:moveTo>
                    <a:pt x="0" y="0"/>
                  </a:moveTo>
                  <a:lnTo>
                    <a:pt x="69248" y="0"/>
                  </a:lnTo>
                </a:path>
              </a:pathLst>
            </a:custGeom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33" name="Forma Livre: Forma 432">
              <a:extLst>
                <a:ext uri="{FF2B5EF4-FFF2-40B4-BE49-F238E27FC236}">
                  <a16:creationId xmlns:a16="http://schemas.microsoft.com/office/drawing/2014/main" id="{E600B37B-4AAE-ADC0-5BE2-2248405F5598}"/>
                </a:ext>
              </a:extLst>
            </p:cNvPr>
            <p:cNvSpPr/>
            <p:nvPr/>
          </p:nvSpPr>
          <p:spPr>
            <a:xfrm rot="10800000">
              <a:off x="3942309" y="3856103"/>
              <a:ext cx="23082" cy="103834"/>
            </a:xfrm>
            <a:custGeom>
              <a:avLst/>
              <a:gdLst>
                <a:gd name="connsiteX0" fmla="*/ 75 w 23082"/>
                <a:gd name="connsiteY0" fmla="*/ 75 h 103834"/>
                <a:gd name="connsiteX1" fmla="*/ 11579 w 23082"/>
                <a:gd name="connsiteY1" fmla="*/ 75 h 103834"/>
                <a:gd name="connsiteX2" fmla="*/ 23083 w 23082"/>
                <a:gd name="connsiteY2" fmla="*/ 11579 h 103834"/>
                <a:gd name="connsiteX3" fmla="*/ 23083 w 23082"/>
                <a:gd name="connsiteY3" fmla="*/ 103834 h 103834"/>
                <a:gd name="connsiteX4" fmla="*/ 0 w 23082"/>
                <a:gd name="connsiteY4" fmla="*/ 103834 h 103834"/>
                <a:gd name="connsiteX5" fmla="*/ 0 w 23082"/>
                <a:gd name="connsiteY5" fmla="*/ 0 h 103834"/>
                <a:gd name="connsiteX6" fmla="*/ 0 w 23082"/>
                <a:gd name="connsiteY6" fmla="*/ 0 h 103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082" h="103834">
                  <a:moveTo>
                    <a:pt x="75" y="75"/>
                  </a:moveTo>
                  <a:lnTo>
                    <a:pt x="11579" y="75"/>
                  </a:lnTo>
                  <a:cubicBezTo>
                    <a:pt x="17928" y="75"/>
                    <a:pt x="23083" y="5229"/>
                    <a:pt x="23083" y="11579"/>
                  </a:cubicBezTo>
                  <a:lnTo>
                    <a:pt x="23083" y="103834"/>
                  </a:lnTo>
                  <a:lnTo>
                    <a:pt x="0" y="10383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34" name="Forma Livre: Forma 433">
              <a:extLst>
                <a:ext uri="{FF2B5EF4-FFF2-40B4-BE49-F238E27FC236}">
                  <a16:creationId xmlns:a16="http://schemas.microsoft.com/office/drawing/2014/main" id="{14908385-F416-E545-2D88-CF9A467389F5}"/>
                </a:ext>
              </a:extLst>
            </p:cNvPr>
            <p:cNvSpPr/>
            <p:nvPr/>
          </p:nvSpPr>
          <p:spPr>
            <a:xfrm>
              <a:off x="3826971" y="3856103"/>
              <a:ext cx="23082" cy="103759"/>
            </a:xfrm>
            <a:custGeom>
              <a:avLst/>
              <a:gdLst>
                <a:gd name="connsiteX0" fmla="*/ 11504 w 23082"/>
                <a:gd name="connsiteY0" fmla="*/ 103760 h 103759"/>
                <a:gd name="connsiteX1" fmla="*/ 11504 w 23082"/>
                <a:gd name="connsiteY1" fmla="*/ 103760 h 103759"/>
                <a:gd name="connsiteX2" fmla="*/ 0 w 23082"/>
                <a:gd name="connsiteY2" fmla="*/ 92256 h 103759"/>
                <a:gd name="connsiteX3" fmla="*/ 0 w 23082"/>
                <a:gd name="connsiteY3" fmla="*/ 0 h 103759"/>
                <a:gd name="connsiteX4" fmla="*/ 23083 w 23082"/>
                <a:gd name="connsiteY4" fmla="*/ 0 h 103759"/>
                <a:gd name="connsiteX5" fmla="*/ 23083 w 23082"/>
                <a:gd name="connsiteY5" fmla="*/ 92256 h 103759"/>
                <a:gd name="connsiteX6" fmla="*/ 11579 w 23082"/>
                <a:gd name="connsiteY6" fmla="*/ 103760 h 103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082" h="103759">
                  <a:moveTo>
                    <a:pt x="11504" y="103760"/>
                  </a:moveTo>
                  <a:lnTo>
                    <a:pt x="11504" y="103760"/>
                  </a:lnTo>
                  <a:cubicBezTo>
                    <a:pt x="5154" y="103760"/>
                    <a:pt x="0" y="98605"/>
                    <a:pt x="0" y="92256"/>
                  </a:cubicBezTo>
                  <a:lnTo>
                    <a:pt x="0" y="0"/>
                  </a:lnTo>
                  <a:lnTo>
                    <a:pt x="23083" y="0"/>
                  </a:lnTo>
                  <a:lnTo>
                    <a:pt x="23083" y="92256"/>
                  </a:lnTo>
                  <a:cubicBezTo>
                    <a:pt x="23083" y="98605"/>
                    <a:pt x="17928" y="103760"/>
                    <a:pt x="11579" y="103760"/>
                  </a:cubicBezTo>
                  <a:close/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435" name="Gráfico 3">
            <a:extLst>
              <a:ext uri="{FF2B5EF4-FFF2-40B4-BE49-F238E27FC236}">
                <a16:creationId xmlns:a16="http://schemas.microsoft.com/office/drawing/2014/main" id="{867881C3-D20C-205D-198E-D3967807C6AB}"/>
              </a:ext>
            </a:extLst>
          </p:cNvPr>
          <p:cNvGrpSpPr/>
          <p:nvPr/>
        </p:nvGrpSpPr>
        <p:grpSpPr>
          <a:xfrm>
            <a:off x="5999871" y="3145698"/>
            <a:ext cx="265337" cy="265337"/>
            <a:chOff x="5999871" y="3145698"/>
            <a:chExt cx="265337" cy="265337"/>
          </a:xfrm>
          <a:noFill/>
        </p:grpSpPr>
        <p:grpSp>
          <p:nvGrpSpPr>
            <p:cNvPr id="436" name="Gráfico 3">
              <a:extLst>
                <a:ext uri="{FF2B5EF4-FFF2-40B4-BE49-F238E27FC236}">
                  <a16:creationId xmlns:a16="http://schemas.microsoft.com/office/drawing/2014/main" id="{1704157D-F6CD-C4E3-D302-FD88135BBF8E}"/>
                </a:ext>
              </a:extLst>
            </p:cNvPr>
            <p:cNvGrpSpPr/>
            <p:nvPr/>
          </p:nvGrpSpPr>
          <p:grpSpPr>
            <a:xfrm>
              <a:off x="6034532" y="3145698"/>
              <a:ext cx="230676" cy="265337"/>
              <a:chOff x="6034532" y="3145698"/>
              <a:chExt cx="230676" cy="265337"/>
            </a:xfrm>
            <a:noFill/>
          </p:grpSpPr>
          <p:sp>
            <p:nvSpPr>
              <p:cNvPr id="437" name="Forma Livre: Forma 436">
                <a:extLst>
                  <a:ext uri="{FF2B5EF4-FFF2-40B4-BE49-F238E27FC236}">
                    <a16:creationId xmlns:a16="http://schemas.microsoft.com/office/drawing/2014/main" id="{1C414C73-F96A-6CBE-DC23-2999B42438E1}"/>
                  </a:ext>
                </a:extLst>
              </p:cNvPr>
              <p:cNvSpPr/>
              <p:nvPr/>
            </p:nvSpPr>
            <p:spPr>
              <a:xfrm>
                <a:off x="6069119" y="3180359"/>
                <a:ext cx="23082" cy="92255"/>
              </a:xfrm>
              <a:custGeom>
                <a:avLst/>
                <a:gdLst>
                  <a:gd name="connsiteX0" fmla="*/ 0 w 23082"/>
                  <a:gd name="connsiteY0" fmla="*/ 0 h 92255"/>
                  <a:gd name="connsiteX1" fmla="*/ 23083 w 23082"/>
                  <a:gd name="connsiteY1" fmla="*/ 92256 h 92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082" h="92255">
                    <a:moveTo>
                      <a:pt x="0" y="0"/>
                    </a:moveTo>
                    <a:lnTo>
                      <a:pt x="23083" y="92256"/>
                    </a:lnTo>
                  </a:path>
                </a:pathLst>
              </a:custGeom>
              <a:ln w="12699" cap="rnd">
                <a:solidFill>
                  <a:srgbClr val="21045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38" name="Forma Livre: Forma 437">
                <a:extLst>
                  <a:ext uri="{FF2B5EF4-FFF2-40B4-BE49-F238E27FC236}">
                    <a16:creationId xmlns:a16="http://schemas.microsoft.com/office/drawing/2014/main" id="{AF5C7E6B-72F6-E0EC-4E27-A6BD75163EB6}"/>
                  </a:ext>
                </a:extLst>
              </p:cNvPr>
              <p:cNvSpPr/>
              <p:nvPr/>
            </p:nvSpPr>
            <p:spPr>
              <a:xfrm>
                <a:off x="6092202" y="3272614"/>
                <a:ext cx="80676" cy="7470"/>
              </a:xfrm>
              <a:custGeom>
                <a:avLst/>
                <a:gdLst>
                  <a:gd name="connsiteX0" fmla="*/ 80677 w 80676"/>
                  <a:gd name="connsiteY0" fmla="*/ 0 h 7470"/>
                  <a:gd name="connsiteX1" fmla="*/ 0 w 80676"/>
                  <a:gd name="connsiteY1" fmla="*/ 0 h 7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0676" h="7470">
                    <a:moveTo>
                      <a:pt x="80677" y="0"/>
                    </a:moveTo>
                    <a:lnTo>
                      <a:pt x="0" y="0"/>
                    </a:lnTo>
                  </a:path>
                </a:pathLst>
              </a:custGeom>
              <a:ln w="12699" cap="rnd">
                <a:solidFill>
                  <a:srgbClr val="21045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39" name="Forma Livre: Forma 438">
                <a:extLst>
                  <a:ext uri="{FF2B5EF4-FFF2-40B4-BE49-F238E27FC236}">
                    <a16:creationId xmlns:a16="http://schemas.microsoft.com/office/drawing/2014/main" id="{E96BFED9-4BF0-B3DC-284E-2A01612C84F8}"/>
                  </a:ext>
                </a:extLst>
              </p:cNvPr>
              <p:cNvSpPr/>
              <p:nvPr/>
            </p:nvSpPr>
            <p:spPr>
              <a:xfrm>
                <a:off x="6172879" y="3272614"/>
                <a:ext cx="31822" cy="57669"/>
              </a:xfrm>
              <a:custGeom>
                <a:avLst/>
                <a:gdLst>
                  <a:gd name="connsiteX0" fmla="*/ 31823 w 31822"/>
                  <a:gd name="connsiteY0" fmla="*/ 57669 h 57669"/>
                  <a:gd name="connsiteX1" fmla="*/ 0 w 31822"/>
                  <a:gd name="connsiteY1" fmla="*/ 0 h 57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1822" h="57669">
                    <a:moveTo>
                      <a:pt x="31823" y="57669"/>
                    </a:moveTo>
                    <a:lnTo>
                      <a:pt x="0" y="0"/>
                    </a:lnTo>
                  </a:path>
                </a:pathLst>
              </a:custGeom>
              <a:ln w="12699" cap="rnd">
                <a:solidFill>
                  <a:srgbClr val="21045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40" name="Forma Livre: Forma 439">
                <a:extLst>
                  <a:ext uri="{FF2B5EF4-FFF2-40B4-BE49-F238E27FC236}">
                    <a16:creationId xmlns:a16="http://schemas.microsoft.com/office/drawing/2014/main" id="{CBAB7272-5652-4F56-A0DF-504460802949}"/>
                  </a:ext>
                </a:extLst>
              </p:cNvPr>
              <p:cNvSpPr/>
              <p:nvPr/>
            </p:nvSpPr>
            <p:spPr>
              <a:xfrm>
                <a:off x="6080623" y="3226449"/>
                <a:ext cx="57669" cy="7470"/>
              </a:xfrm>
              <a:custGeom>
                <a:avLst/>
                <a:gdLst>
                  <a:gd name="connsiteX0" fmla="*/ 0 w 57669"/>
                  <a:gd name="connsiteY0" fmla="*/ 0 h 7470"/>
                  <a:gd name="connsiteX1" fmla="*/ 57669 w 57669"/>
                  <a:gd name="connsiteY1" fmla="*/ 0 h 7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669" h="7470">
                    <a:moveTo>
                      <a:pt x="0" y="0"/>
                    </a:moveTo>
                    <a:lnTo>
                      <a:pt x="57669" y="0"/>
                    </a:lnTo>
                  </a:path>
                </a:pathLst>
              </a:custGeom>
              <a:ln w="12699" cap="rnd">
                <a:solidFill>
                  <a:srgbClr val="21045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41" name="Forma Livre: Forma 440">
                <a:extLst>
                  <a:ext uri="{FF2B5EF4-FFF2-40B4-BE49-F238E27FC236}">
                    <a16:creationId xmlns:a16="http://schemas.microsoft.com/office/drawing/2014/main" id="{8E93C1EE-CEFD-9111-9D5C-E52DCE1BC8EF}"/>
                  </a:ext>
                </a:extLst>
              </p:cNvPr>
              <p:cNvSpPr/>
              <p:nvPr/>
            </p:nvSpPr>
            <p:spPr>
              <a:xfrm>
                <a:off x="6034532" y="3364870"/>
                <a:ext cx="230676" cy="46165"/>
              </a:xfrm>
              <a:custGeom>
                <a:avLst/>
                <a:gdLst>
                  <a:gd name="connsiteX0" fmla="*/ 0 w 230676"/>
                  <a:gd name="connsiteY0" fmla="*/ 46165 h 46165"/>
                  <a:gd name="connsiteX1" fmla="*/ 230676 w 230676"/>
                  <a:gd name="connsiteY1" fmla="*/ 0 h 461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0676" h="46165">
                    <a:moveTo>
                      <a:pt x="0" y="46165"/>
                    </a:moveTo>
                    <a:lnTo>
                      <a:pt x="230676" y="0"/>
                    </a:lnTo>
                  </a:path>
                </a:pathLst>
              </a:custGeom>
              <a:ln w="12699" cap="rnd">
                <a:solidFill>
                  <a:srgbClr val="21045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42" name="Forma Livre: Forma 441">
                <a:extLst>
                  <a:ext uri="{FF2B5EF4-FFF2-40B4-BE49-F238E27FC236}">
                    <a16:creationId xmlns:a16="http://schemas.microsoft.com/office/drawing/2014/main" id="{8F6F2812-5A1D-899F-E126-6D94B961BDDF}"/>
                  </a:ext>
                </a:extLst>
              </p:cNvPr>
              <p:cNvSpPr/>
              <p:nvPr/>
            </p:nvSpPr>
            <p:spPr>
              <a:xfrm>
                <a:off x="6046036" y="3145698"/>
                <a:ext cx="34661" cy="34661"/>
              </a:xfrm>
              <a:custGeom>
                <a:avLst/>
                <a:gdLst>
                  <a:gd name="connsiteX0" fmla="*/ 34661 w 34661"/>
                  <a:gd name="connsiteY0" fmla="*/ 17331 h 34661"/>
                  <a:gd name="connsiteX1" fmla="*/ 17330 w 34661"/>
                  <a:gd name="connsiteY1" fmla="*/ 34661 h 34661"/>
                  <a:gd name="connsiteX2" fmla="*/ 0 w 34661"/>
                  <a:gd name="connsiteY2" fmla="*/ 17331 h 34661"/>
                  <a:gd name="connsiteX3" fmla="*/ 17330 w 34661"/>
                  <a:gd name="connsiteY3" fmla="*/ 0 h 34661"/>
                  <a:gd name="connsiteX4" fmla="*/ 34661 w 34661"/>
                  <a:gd name="connsiteY4" fmla="*/ 17331 h 34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661" h="34661">
                    <a:moveTo>
                      <a:pt x="34661" y="17331"/>
                    </a:moveTo>
                    <a:cubicBezTo>
                      <a:pt x="34661" y="26902"/>
                      <a:pt x="26902" y="34661"/>
                      <a:pt x="17330" y="34661"/>
                    </a:cubicBezTo>
                    <a:cubicBezTo>
                      <a:pt x="7759" y="34661"/>
                      <a:pt x="0" y="26902"/>
                      <a:pt x="0" y="17331"/>
                    </a:cubicBezTo>
                    <a:cubicBezTo>
                      <a:pt x="0" y="7759"/>
                      <a:pt x="7759" y="0"/>
                      <a:pt x="17330" y="0"/>
                    </a:cubicBezTo>
                    <a:cubicBezTo>
                      <a:pt x="26902" y="0"/>
                      <a:pt x="34661" y="7759"/>
                      <a:pt x="34661" y="17331"/>
                    </a:cubicBezTo>
                    <a:close/>
                  </a:path>
                </a:pathLst>
              </a:custGeom>
              <a:noFill/>
              <a:ln w="12699" cap="rnd">
                <a:solidFill>
                  <a:srgbClr val="21045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sp>
          <p:nvSpPr>
            <p:cNvPr id="443" name="Forma Livre: Forma 442">
              <a:extLst>
                <a:ext uri="{FF2B5EF4-FFF2-40B4-BE49-F238E27FC236}">
                  <a16:creationId xmlns:a16="http://schemas.microsoft.com/office/drawing/2014/main" id="{502F0CEF-C5D1-7B5F-865C-06B97DE56A96}"/>
                </a:ext>
              </a:extLst>
            </p:cNvPr>
            <p:cNvSpPr/>
            <p:nvPr/>
          </p:nvSpPr>
          <p:spPr>
            <a:xfrm>
              <a:off x="5999871" y="3210762"/>
              <a:ext cx="159411" cy="154107"/>
            </a:xfrm>
            <a:custGeom>
              <a:avLst/>
              <a:gdLst>
                <a:gd name="connsiteX0" fmla="*/ 47061 w 159411"/>
                <a:gd name="connsiteY0" fmla="*/ 0 h 154107"/>
                <a:gd name="connsiteX1" fmla="*/ 0 w 159411"/>
                <a:gd name="connsiteY1" fmla="*/ 73356 h 154107"/>
                <a:gd name="connsiteX2" fmla="*/ 80752 w 159411"/>
                <a:gd name="connsiteY2" fmla="*/ 154108 h 154107"/>
                <a:gd name="connsiteX3" fmla="*/ 159411 w 159411"/>
                <a:gd name="connsiteY3" fmla="*/ 90687 h 154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9411" h="154107">
                  <a:moveTo>
                    <a:pt x="47061" y="0"/>
                  </a:moveTo>
                  <a:cubicBezTo>
                    <a:pt x="19273" y="12699"/>
                    <a:pt x="0" y="40712"/>
                    <a:pt x="0" y="73356"/>
                  </a:cubicBezTo>
                  <a:cubicBezTo>
                    <a:pt x="0" y="118027"/>
                    <a:pt x="36080" y="154108"/>
                    <a:pt x="80752" y="154108"/>
                  </a:cubicBezTo>
                  <a:cubicBezTo>
                    <a:pt x="119372" y="154108"/>
                    <a:pt x="151718" y="126992"/>
                    <a:pt x="159411" y="90687"/>
                  </a:cubicBezTo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444" name="Gráfico 3">
            <a:extLst>
              <a:ext uri="{FF2B5EF4-FFF2-40B4-BE49-F238E27FC236}">
                <a16:creationId xmlns:a16="http://schemas.microsoft.com/office/drawing/2014/main" id="{383460A4-6303-70BC-2345-C5E080E3584F}"/>
              </a:ext>
            </a:extLst>
          </p:cNvPr>
          <p:cNvGrpSpPr/>
          <p:nvPr/>
        </p:nvGrpSpPr>
        <p:grpSpPr>
          <a:xfrm>
            <a:off x="4921041" y="5983211"/>
            <a:ext cx="219172" cy="253758"/>
            <a:chOff x="4921041" y="5983211"/>
            <a:chExt cx="219172" cy="253758"/>
          </a:xfrm>
        </p:grpSpPr>
        <p:sp>
          <p:nvSpPr>
            <p:cNvPr id="445" name="Forma Livre: Forma 444">
              <a:extLst>
                <a:ext uri="{FF2B5EF4-FFF2-40B4-BE49-F238E27FC236}">
                  <a16:creationId xmlns:a16="http://schemas.microsoft.com/office/drawing/2014/main" id="{5405D330-61D1-1197-A3A9-CCFDBB10AB15}"/>
                </a:ext>
              </a:extLst>
            </p:cNvPr>
            <p:cNvSpPr/>
            <p:nvPr/>
          </p:nvSpPr>
          <p:spPr>
            <a:xfrm>
              <a:off x="4944123" y="5983211"/>
              <a:ext cx="173007" cy="230676"/>
            </a:xfrm>
            <a:custGeom>
              <a:avLst/>
              <a:gdLst>
                <a:gd name="connsiteX0" fmla="*/ 34587 w 173007"/>
                <a:gd name="connsiteY0" fmla="*/ 0 h 230676"/>
                <a:gd name="connsiteX1" fmla="*/ 138421 w 173007"/>
                <a:gd name="connsiteY1" fmla="*/ 0 h 230676"/>
                <a:gd name="connsiteX2" fmla="*/ 173007 w 173007"/>
                <a:gd name="connsiteY2" fmla="*/ 34587 h 230676"/>
                <a:gd name="connsiteX3" fmla="*/ 173007 w 173007"/>
                <a:gd name="connsiteY3" fmla="*/ 207594 h 230676"/>
                <a:gd name="connsiteX4" fmla="*/ 149925 w 173007"/>
                <a:gd name="connsiteY4" fmla="*/ 230676 h 230676"/>
                <a:gd name="connsiteX5" fmla="*/ 23082 w 173007"/>
                <a:gd name="connsiteY5" fmla="*/ 230676 h 230676"/>
                <a:gd name="connsiteX6" fmla="*/ 0 w 173007"/>
                <a:gd name="connsiteY6" fmla="*/ 207594 h 230676"/>
                <a:gd name="connsiteX7" fmla="*/ 0 w 173007"/>
                <a:gd name="connsiteY7" fmla="*/ 34587 h 230676"/>
                <a:gd name="connsiteX8" fmla="*/ 34587 w 173007"/>
                <a:gd name="connsiteY8" fmla="*/ 0 h 230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3007" h="230676">
                  <a:moveTo>
                    <a:pt x="34587" y="0"/>
                  </a:moveTo>
                  <a:lnTo>
                    <a:pt x="138421" y="0"/>
                  </a:lnTo>
                  <a:cubicBezTo>
                    <a:pt x="157544" y="0"/>
                    <a:pt x="173007" y="15538"/>
                    <a:pt x="173007" y="34587"/>
                  </a:cubicBezTo>
                  <a:lnTo>
                    <a:pt x="173007" y="207594"/>
                  </a:lnTo>
                  <a:cubicBezTo>
                    <a:pt x="173007" y="220293"/>
                    <a:pt x="162698" y="230676"/>
                    <a:pt x="149925" y="230676"/>
                  </a:cubicBezTo>
                  <a:lnTo>
                    <a:pt x="23082" y="230676"/>
                  </a:lnTo>
                  <a:cubicBezTo>
                    <a:pt x="10384" y="230676"/>
                    <a:pt x="0" y="220368"/>
                    <a:pt x="0" y="207594"/>
                  </a:cubicBezTo>
                  <a:lnTo>
                    <a:pt x="0" y="34587"/>
                  </a:lnTo>
                  <a:cubicBezTo>
                    <a:pt x="0" y="15463"/>
                    <a:pt x="15538" y="0"/>
                    <a:pt x="34587" y="0"/>
                  </a:cubicBezTo>
                  <a:close/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46" name="Forma Livre: Forma 445">
              <a:extLst>
                <a:ext uri="{FF2B5EF4-FFF2-40B4-BE49-F238E27FC236}">
                  <a16:creationId xmlns:a16="http://schemas.microsoft.com/office/drawing/2014/main" id="{4A53F23D-5C99-465E-CB82-30D2FAEFB6AC}"/>
                </a:ext>
              </a:extLst>
            </p:cNvPr>
            <p:cNvSpPr/>
            <p:nvPr/>
          </p:nvSpPr>
          <p:spPr>
            <a:xfrm>
              <a:off x="4921041" y="6017873"/>
              <a:ext cx="23082" cy="23007"/>
            </a:xfrm>
            <a:custGeom>
              <a:avLst/>
              <a:gdLst>
                <a:gd name="connsiteX0" fmla="*/ 23083 w 23082"/>
                <a:gd name="connsiteY0" fmla="*/ 0 h 23007"/>
                <a:gd name="connsiteX1" fmla="*/ 0 w 23082"/>
                <a:gd name="connsiteY1" fmla="*/ 23008 h 23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082" h="23007">
                  <a:moveTo>
                    <a:pt x="23083" y="0"/>
                  </a:moveTo>
                  <a:lnTo>
                    <a:pt x="0" y="23008"/>
                  </a:lnTo>
                </a:path>
              </a:pathLst>
            </a:custGeom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47" name="Forma Livre: Forma 446">
              <a:extLst>
                <a:ext uri="{FF2B5EF4-FFF2-40B4-BE49-F238E27FC236}">
                  <a16:creationId xmlns:a16="http://schemas.microsoft.com/office/drawing/2014/main" id="{7A7B84EC-909C-6878-FE53-C1BD953B09BD}"/>
                </a:ext>
              </a:extLst>
            </p:cNvPr>
            <p:cNvSpPr/>
            <p:nvPr/>
          </p:nvSpPr>
          <p:spPr>
            <a:xfrm>
              <a:off x="4921041" y="6040880"/>
              <a:ext cx="7470" cy="23082"/>
            </a:xfrm>
            <a:custGeom>
              <a:avLst/>
              <a:gdLst>
                <a:gd name="connsiteX0" fmla="*/ 0 w 7470"/>
                <a:gd name="connsiteY0" fmla="*/ 23083 h 23082"/>
                <a:gd name="connsiteX1" fmla="*/ 0 w 7470"/>
                <a:gd name="connsiteY1" fmla="*/ 0 h 23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70" h="23082">
                  <a:moveTo>
                    <a:pt x="0" y="23083"/>
                  </a:moveTo>
                  <a:lnTo>
                    <a:pt x="0" y="0"/>
                  </a:lnTo>
                </a:path>
              </a:pathLst>
            </a:custGeom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48" name="Forma Livre: Forma 447">
              <a:extLst>
                <a:ext uri="{FF2B5EF4-FFF2-40B4-BE49-F238E27FC236}">
                  <a16:creationId xmlns:a16="http://schemas.microsoft.com/office/drawing/2014/main" id="{42A84A0F-6C6B-71E4-22BB-A4BAE9058540}"/>
                </a:ext>
              </a:extLst>
            </p:cNvPr>
            <p:cNvSpPr/>
            <p:nvPr/>
          </p:nvSpPr>
          <p:spPr>
            <a:xfrm>
              <a:off x="5117131" y="6017873"/>
              <a:ext cx="23082" cy="23007"/>
            </a:xfrm>
            <a:custGeom>
              <a:avLst/>
              <a:gdLst>
                <a:gd name="connsiteX0" fmla="*/ 0 w 23082"/>
                <a:gd name="connsiteY0" fmla="*/ 0 h 23007"/>
                <a:gd name="connsiteX1" fmla="*/ 23083 w 23082"/>
                <a:gd name="connsiteY1" fmla="*/ 23008 h 23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082" h="23007">
                  <a:moveTo>
                    <a:pt x="0" y="0"/>
                  </a:moveTo>
                  <a:lnTo>
                    <a:pt x="23083" y="23008"/>
                  </a:lnTo>
                </a:path>
              </a:pathLst>
            </a:custGeom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49" name="Forma Livre: Forma 448">
              <a:extLst>
                <a:ext uri="{FF2B5EF4-FFF2-40B4-BE49-F238E27FC236}">
                  <a16:creationId xmlns:a16="http://schemas.microsoft.com/office/drawing/2014/main" id="{7621DBD6-D84F-3CC3-D166-E7488E996861}"/>
                </a:ext>
              </a:extLst>
            </p:cNvPr>
            <p:cNvSpPr/>
            <p:nvPr/>
          </p:nvSpPr>
          <p:spPr>
            <a:xfrm>
              <a:off x="5140213" y="6040880"/>
              <a:ext cx="7470" cy="23082"/>
            </a:xfrm>
            <a:custGeom>
              <a:avLst/>
              <a:gdLst>
                <a:gd name="connsiteX0" fmla="*/ 0 w 7470"/>
                <a:gd name="connsiteY0" fmla="*/ 23083 h 23082"/>
                <a:gd name="connsiteX1" fmla="*/ 0 w 7470"/>
                <a:gd name="connsiteY1" fmla="*/ 0 h 23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70" h="23082">
                  <a:moveTo>
                    <a:pt x="0" y="23083"/>
                  </a:moveTo>
                  <a:lnTo>
                    <a:pt x="0" y="0"/>
                  </a:lnTo>
                </a:path>
              </a:pathLst>
            </a:custGeom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50" name="Forma Livre: Forma 449">
              <a:extLst>
                <a:ext uri="{FF2B5EF4-FFF2-40B4-BE49-F238E27FC236}">
                  <a16:creationId xmlns:a16="http://schemas.microsoft.com/office/drawing/2014/main" id="{3424ECA1-AA38-EEE9-8005-0FC711B956CA}"/>
                </a:ext>
              </a:extLst>
            </p:cNvPr>
            <p:cNvSpPr/>
            <p:nvPr/>
          </p:nvSpPr>
          <p:spPr>
            <a:xfrm>
              <a:off x="4944123" y="6121632"/>
              <a:ext cx="173007" cy="7470"/>
            </a:xfrm>
            <a:custGeom>
              <a:avLst/>
              <a:gdLst>
                <a:gd name="connsiteX0" fmla="*/ 0 w 173007"/>
                <a:gd name="connsiteY0" fmla="*/ 0 h 7470"/>
                <a:gd name="connsiteX1" fmla="*/ 173007 w 173007"/>
                <a:gd name="connsiteY1" fmla="*/ 0 h 7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3007" h="7470">
                  <a:moveTo>
                    <a:pt x="0" y="0"/>
                  </a:moveTo>
                  <a:lnTo>
                    <a:pt x="173007" y="0"/>
                  </a:lnTo>
                </a:path>
              </a:pathLst>
            </a:custGeom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51" name="Forma Livre: Forma 450">
              <a:extLst>
                <a:ext uri="{FF2B5EF4-FFF2-40B4-BE49-F238E27FC236}">
                  <a16:creationId xmlns:a16="http://schemas.microsoft.com/office/drawing/2014/main" id="{EDD71B05-F18E-0F4D-AB49-4D10201B194D}"/>
                </a:ext>
              </a:extLst>
            </p:cNvPr>
            <p:cNvSpPr/>
            <p:nvPr/>
          </p:nvSpPr>
          <p:spPr>
            <a:xfrm>
              <a:off x="5036379" y="6087046"/>
              <a:ext cx="69173" cy="34586"/>
            </a:xfrm>
            <a:custGeom>
              <a:avLst/>
              <a:gdLst>
                <a:gd name="connsiteX0" fmla="*/ 0 w 69173"/>
                <a:gd name="connsiteY0" fmla="*/ 34587 h 34586"/>
                <a:gd name="connsiteX1" fmla="*/ 34587 w 69173"/>
                <a:gd name="connsiteY1" fmla="*/ 0 h 34586"/>
                <a:gd name="connsiteX2" fmla="*/ 69173 w 69173"/>
                <a:gd name="connsiteY2" fmla="*/ 34587 h 34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173" h="34586">
                  <a:moveTo>
                    <a:pt x="0" y="34587"/>
                  </a:moveTo>
                  <a:cubicBezTo>
                    <a:pt x="0" y="15463"/>
                    <a:pt x="15463" y="0"/>
                    <a:pt x="34587" y="0"/>
                  </a:cubicBezTo>
                  <a:cubicBezTo>
                    <a:pt x="53710" y="0"/>
                    <a:pt x="69173" y="15463"/>
                    <a:pt x="69173" y="34587"/>
                  </a:cubicBezTo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52" name="Forma Livre: Forma 451">
              <a:extLst>
                <a:ext uri="{FF2B5EF4-FFF2-40B4-BE49-F238E27FC236}">
                  <a16:creationId xmlns:a16="http://schemas.microsoft.com/office/drawing/2014/main" id="{A2762C7A-EACB-5459-3A10-BB49F0C88BC6}"/>
                </a:ext>
              </a:extLst>
            </p:cNvPr>
            <p:cNvSpPr/>
            <p:nvPr/>
          </p:nvSpPr>
          <p:spPr>
            <a:xfrm>
              <a:off x="5070965" y="6213888"/>
              <a:ext cx="23082" cy="23082"/>
            </a:xfrm>
            <a:custGeom>
              <a:avLst/>
              <a:gdLst>
                <a:gd name="connsiteX0" fmla="*/ 0 w 23082"/>
                <a:gd name="connsiteY0" fmla="*/ 0 h 23082"/>
                <a:gd name="connsiteX1" fmla="*/ 23083 w 23082"/>
                <a:gd name="connsiteY1" fmla="*/ 0 h 23082"/>
                <a:gd name="connsiteX2" fmla="*/ 23083 w 23082"/>
                <a:gd name="connsiteY2" fmla="*/ 23083 h 23082"/>
                <a:gd name="connsiteX3" fmla="*/ 0 w 23082"/>
                <a:gd name="connsiteY3" fmla="*/ 23083 h 23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82" h="23082">
                  <a:moveTo>
                    <a:pt x="0" y="0"/>
                  </a:moveTo>
                  <a:lnTo>
                    <a:pt x="23083" y="0"/>
                  </a:lnTo>
                  <a:lnTo>
                    <a:pt x="23083" y="23083"/>
                  </a:lnTo>
                  <a:lnTo>
                    <a:pt x="0" y="23083"/>
                  </a:lnTo>
                  <a:close/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53" name="Forma Livre: Forma 452">
              <a:extLst>
                <a:ext uri="{FF2B5EF4-FFF2-40B4-BE49-F238E27FC236}">
                  <a16:creationId xmlns:a16="http://schemas.microsoft.com/office/drawing/2014/main" id="{7FAD6F5A-E9C8-CF8A-941A-DE2528BA773B}"/>
                </a:ext>
              </a:extLst>
            </p:cNvPr>
            <p:cNvSpPr/>
            <p:nvPr/>
          </p:nvSpPr>
          <p:spPr>
            <a:xfrm>
              <a:off x="4967206" y="6213888"/>
              <a:ext cx="23082" cy="23082"/>
            </a:xfrm>
            <a:custGeom>
              <a:avLst/>
              <a:gdLst>
                <a:gd name="connsiteX0" fmla="*/ 0 w 23082"/>
                <a:gd name="connsiteY0" fmla="*/ 0 h 23082"/>
                <a:gd name="connsiteX1" fmla="*/ 23083 w 23082"/>
                <a:gd name="connsiteY1" fmla="*/ 0 h 23082"/>
                <a:gd name="connsiteX2" fmla="*/ 23083 w 23082"/>
                <a:gd name="connsiteY2" fmla="*/ 23083 h 23082"/>
                <a:gd name="connsiteX3" fmla="*/ 0 w 23082"/>
                <a:gd name="connsiteY3" fmla="*/ 23083 h 23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82" h="23082">
                  <a:moveTo>
                    <a:pt x="0" y="0"/>
                  </a:moveTo>
                  <a:lnTo>
                    <a:pt x="23083" y="0"/>
                  </a:lnTo>
                  <a:lnTo>
                    <a:pt x="23083" y="23083"/>
                  </a:lnTo>
                  <a:lnTo>
                    <a:pt x="0" y="23083"/>
                  </a:lnTo>
                  <a:close/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54" name="Forma Livre: Forma 453">
              <a:extLst>
                <a:ext uri="{FF2B5EF4-FFF2-40B4-BE49-F238E27FC236}">
                  <a16:creationId xmlns:a16="http://schemas.microsoft.com/office/drawing/2014/main" id="{F0BC8C24-D6D2-3322-60EC-0263BAC72E9D}"/>
                </a:ext>
              </a:extLst>
            </p:cNvPr>
            <p:cNvSpPr/>
            <p:nvPr/>
          </p:nvSpPr>
          <p:spPr>
            <a:xfrm>
              <a:off x="4967206" y="6167797"/>
              <a:ext cx="23007" cy="23007"/>
            </a:xfrm>
            <a:custGeom>
              <a:avLst/>
              <a:gdLst>
                <a:gd name="connsiteX0" fmla="*/ 23008 w 23007"/>
                <a:gd name="connsiteY0" fmla="*/ 11504 h 23007"/>
                <a:gd name="connsiteX1" fmla="*/ 11504 w 23007"/>
                <a:gd name="connsiteY1" fmla="*/ 23008 h 23007"/>
                <a:gd name="connsiteX2" fmla="*/ 0 w 23007"/>
                <a:gd name="connsiteY2" fmla="*/ 11504 h 23007"/>
                <a:gd name="connsiteX3" fmla="*/ 11504 w 23007"/>
                <a:gd name="connsiteY3" fmla="*/ 0 h 23007"/>
                <a:gd name="connsiteX4" fmla="*/ 23008 w 23007"/>
                <a:gd name="connsiteY4" fmla="*/ 11504 h 23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07" h="23007">
                  <a:moveTo>
                    <a:pt x="23008" y="11504"/>
                  </a:moveTo>
                  <a:cubicBezTo>
                    <a:pt x="23008" y="17857"/>
                    <a:pt x="17858" y="23008"/>
                    <a:pt x="11504" y="23008"/>
                  </a:cubicBezTo>
                  <a:cubicBezTo>
                    <a:pt x="5151" y="23008"/>
                    <a:pt x="0" y="17857"/>
                    <a:pt x="0" y="11504"/>
                  </a:cubicBezTo>
                  <a:cubicBezTo>
                    <a:pt x="0" y="5150"/>
                    <a:pt x="5151" y="0"/>
                    <a:pt x="11504" y="0"/>
                  </a:cubicBezTo>
                  <a:cubicBezTo>
                    <a:pt x="17858" y="0"/>
                    <a:pt x="23008" y="5150"/>
                    <a:pt x="23008" y="11504"/>
                  </a:cubicBezTo>
                  <a:close/>
                </a:path>
              </a:pathLst>
            </a:custGeom>
            <a:solidFill>
              <a:srgbClr val="210456"/>
            </a:solidFill>
            <a:ln w="74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55" name="Forma Livre: Forma 454">
              <a:extLst>
                <a:ext uri="{FF2B5EF4-FFF2-40B4-BE49-F238E27FC236}">
                  <a16:creationId xmlns:a16="http://schemas.microsoft.com/office/drawing/2014/main" id="{A60E9828-7260-1549-4510-2E2DB99C7F36}"/>
                </a:ext>
              </a:extLst>
            </p:cNvPr>
            <p:cNvSpPr/>
            <p:nvPr/>
          </p:nvSpPr>
          <p:spPr>
            <a:xfrm>
              <a:off x="5071040" y="6167797"/>
              <a:ext cx="23007" cy="23007"/>
            </a:xfrm>
            <a:custGeom>
              <a:avLst/>
              <a:gdLst>
                <a:gd name="connsiteX0" fmla="*/ 23008 w 23007"/>
                <a:gd name="connsiteY0" fmla="*/ 11504 h 23007"/>
                <a:gd name="connsiteX1" fmla="*/ 11504 w 23007"/>
                <a:gd name="connsiteY1" fmla="*/ 23008 h 23007"/>
                <a:gd name="connsiteX2" fmla="*/ 0 w 23007"/>
                <a:gd name="connsiteY2" fmla="*/ 11504 h 23007"/>
                <a:gd name="connsiteX3" fmla="*/ 11504 w 23007"/>
                <a:gd name="connsiteY3" fmla="*/ 0 h 23007"/>
                <a:gd name="connsiteX4" fmla="*/ 23008 w 23007"/>
                <a:gd name="connsiteY4" fmla="*/ 11504 h 23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07" h="23007">
                  <a:moveTo>
                    <a:pt x="23008" y="11504"/>
                  </a:moveTo>
                  <a:cubicBezTo>
                    <a:pt x="23008" y="17857"/>
                    <a:pt x="17858" y="23008"/>
                    <a:pt x="11504" y="23008"/>
                  </a:cubicBezTo>
                  <a:cubicBezTo>
                    <a:pt x="5151" y="23008"/>
                    <a:pt x="0" y="17857"/>
                    <a:pt x="0" y="11504"/>
                  </a:cubicBezTo>
                  <a:cubicBezTo>
                    <a:pt x="0" y="5150"/>
                    <a:pt x="5151" y="0"/>
                    <a:pt x="11504" y="0"/>
                  </a:cubicBezTo>
                  <a:cubicBezTo>
                    <a:pt x="17858" y="0"/>
                    <a:pt x="23008" y="5150"/>
                    <a:pt x="23008" y="11504"/>
                  </a:cubicBezTo>
                  <a:close/>
                </a:path>
              </a:pathLst>
            </a:custGeom>
            <a:solidFill>
              <a:srgbClr val="210456"/>
            </a:solidFill>
            <a:ln w="74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456" name="Gráfico 3">
            <a:extLst>
              <a:ext uri="{FF2B5EF4-FFF2-40B4-BE49-F238E27FC236}">
                <a16:creationId xmlns:a16="http://schemas.microsoft.com/office/drawing/2014/main" id="{BF5A8A84-506C-D47C-8894-322A5E4F167F}"/>
              </a:ext>
            </a:extLst>
          </p:cNvPr>
          <p:cNvGrpSpPr/>
          <p:nvPr/>
        </p:nvGrpSpPr>
        <p:grpSpPr>
          <a:xfrm>
            <a:off x="5984333" y="6018396"/>
            <a:ext cx="296487" cy="183465"/>
            <a:chOff x="5984333" y="6018396"/>
            <a:chExt cx="296487" cy="183465"/>
          </a:xfrm>
          <a:noFill/>
        </p:grpSpPr>
        <p:sp>
          <p:nvSpPr>
            <p:cNvPr id="457" name="Forma Livre: Forma 456">
              <a:extLst>
                <a:ext uri="{FF2B5EF4-FFF2-40B4-BE49-F238E27FC236}">
                  <a16:creationId xmlns:a16="http://schemas.microsoft.com/office/drawing/2014/main" id="{B4AAD48E-E58C-A629-C49E-17D0C37BC2CA}"/>
                </a:ext>
              </a:extLst>
            </p:cNvPr>
            <p:cNvSpPr/>
            <p:nvPr/>
          </p:nvSpPr>
          <p:spPr>
            <a:xfrm>
              <a:off x="6040807" y="6060676"/>
              <a:ext cx="141184" cy="84711"/>
            </a:xfrm>
            <a:custGeom>
              <a:avLst/>
              <a:gdLst>
                <a:gd name="connsiteX0" fmla="*/ 141184 w 141184"/>
                <a:gd name="connsiteY0" fmla="*/ 0 h 84711"/>
                <a:gd name="connsiteX1" fmla="*/ 69248 w 141184"/>
                <a:gd name="connsiteY1" fmla="*/ 20767 h 84711"/>
                <a:gd name="connsiteX2" fmla="*/ 0 w 141184"/>
                <a:gd name="connsiteY2" fmla="*/ 84711 h 84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1184" h="84711">
                  <a:moveTo>
                    <a:pt x="141184" y="0"/>
                  </a:moveTo>
                  <a:lnTo>
                    <a:pt x="69248" y="20767"/>
                  </a:lnTo>
                  <a:lnTo>
                    <a:pt x="0" y="84711"/>
                  </a:lnTo>
                </a:path>
              </a:pathLst>
            </a:custGeom>
            <a:noFill/>
            <a:ln w="12699" cap="flat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58" name="Forma Livre: Forma 457">
              <a:extLst>
                <a:ext uri="{FF2B5EF4-FFF2-40B4-BE49-F238E27FC236}">
                  <a16:creationId xmlns:a16="http://schemas.microsoft.com/office/drawing/2014/main" id="{FBDE8EAE-F94E-2186-4A90-178108CE4FEB}"/>
                </a:ext>
              </a:extLst>
            </p:cNvPr>
            <p:cNvSpPr/>
            <p:nvPr/>
          </p:nvSpPr>
          <p:spPr>
            <a:xfrm>
              <a:off x="6081669" y="6032514"/>
              <a:ext cx="47509" cy="81872"/>
            </a:xfrm>
            <a:custGeom>
              <a:avLst/>
              <a:gdLst>
                <a:gd name="connsiteX0" fmla="*/ 47510 w 47509"/>
                <a:gd name="connsiteY0" fmla="*/ 81872 h 81872"/>
                <a:gd name="connsiteX1" fmla="*/ 0 w 47509"/>
                <a:gd name="connsiteY1" fmla="*/ 0 h 81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7509" h="81872">
                  <a:moveTo>
                    <a:pt x="47510" y="81872"/>
                  </a:moveTo>
                  <a:lnTo>
                    <a:pt x="0" y="0"/>
                  </a:lnTo>
                </a:path>
              </a:pathLst>
            </a:custGeom>
            <a:ln w="12699" cap="flat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59" name="Forma Livre: Forma 458">
              <a:extLst>
                <a:ext uri="{FF2B5EF4-FFF2-40B4-BE49-F238E27FC236}">
                  <a16:creationId xmlns:a16="http://schemas.microsoft.com/office/drawing/2014/main" id="{5CCD0318-910F-4409-4446-BE2782341641}"/>
                </a:ext>
              </a:extLst>
            </p:cNvPr>
            <p:cNvSpPr/>
            <p:nvPr/>
          </p:nvSpPr>
          <p:spPr>
            <a:xfrm>
              <a:off x="6160777" y="6018396"/>
              <a:ext cx="63570" cy="126991"/>
            </a:xfrm>
            <a:custGeom>
              <a:avLst/>
              <a:gdLst>
                <a:gd name="connsiteX0" fmla="*/ 63571 w 63570"/>
                <a:gd name="connsiteY0" fmla="*/ 126992 h 126991"/>
                <a:gd name="connsiteX1" fmla="*/ 21215 w 63570"/>
                <a:gd name="connsiteY1" fmla="*/ 42281 h 126991"/>
                <a:gd name="connsiteX2" fmla="*/ 21215 w 63570"/>
                <a:gd name="connsiteY2" fmla="*/ 14118 h 126991"/>
                <a:gd name="connsiteX3" fmla="*/ 0 w 63570"/>
                <a:gd name="connsiteY3" fmla="*/ 0 h 126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570" h="126991">
                  <a:moveTo>
                    <a:pt x="63571" y="126992"/>
                  </a:moveTo>
                  <a:lnTo>
                    <a:pt x="21215" y="42281"/>
                  </a:lnTo>
                  <a:lnTo>
                    <a:pt x="21215" y="14118"/>
                  </a:lnTo>
                  <a:lnTo>
                    <a:pt x="0" y="0"/>
                  </a:lnTo>
                </a:path>
              </a:pathLst>
            </a:custGeom>
            <a:noFill/>
            <a:ln w="12699" cap="flat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60" name="Forma Livre: Forma 459">
              <a:extLst>
                <a:ext uri="{FF2B5EF4-FFF2-40B4-BE49-F238E27FC236}">
                  <a16:creationId xmlns:a16="http://schemas.microsoft.com/office/drawing/2014/main" id="{2D05FCBC-5140-11D3-9712-D88E5E4C7D84}"/>
                </a:ext>
              </a:extLst>
            </p:cNvPr>
            <p:cNvSpPr/>
            <p:nvPr/>
          </p:nvSpPr>
          <p:spPr>
            <a:xfrm>
              <a:off x="6060454" y="6032514"/>
              <a:ext cx="42355" cy="7470"/>
            </a:xfrm>
            <a:custGeom>
              <a:avLst/>
              <a:gdLst>
                <a:gd name="connsiteX0" fmla="*/ 0 w 42355"/>
                <a:gd name="connsiteY0" fmla="*/ 0 h 7470"/>
                <a:gd name="connsiteX1" fmla="*/ 42355 w 42355"/>
                <a:gd name="connsiteY1" fmla="*/ 0 h 7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355" h="7470">
                  <a:moveTo>
                    <a:pt x="0" y="0"/>
                  </a:moveTo>
                  <a:lnTo>
                    <a:pt x="42355" y="0"/>
                  </a:lnTo>
                </a:path>
              </a:pathLst>
            </a:custGeom>
            <a:ln w="12699" cap="flat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61" name="Forma Livre: Forma 460">
              <a:extLst>
                <a:ext uri="{FF2B5EF4-FFF2-40B4-BE49-F238E27FC236}">
                  <a16:creationId xmlns:a16="http://schemas.microsoft.com/office/drawing/2014/main" id="{CBD8ADA2-AEE0-928D-47B3-2369DD34A53B}"/>
                </a:ext>
              </a:extLst>
            </p:cNvPr>
            <p:cNvSpPr/>
            <p:nvPr/>
          </p:nvSpPr>
          <p:spPr>
            <a:xfrm>
              <a:off x="5984333" y="6088913"/>
              <a:ext cx="112947" cy="112947"/>
            </a:xfrm>
            <a:custGeom>
              <a:avLst/>
              <a:gdLst>
                <a:gd name="connsiteX0" fmla="*/ 112948 w 112947"/>
                <a:gd name="connsiteY0" fmla="*/ 56474 h 112947"/>
                <a:gd name="connsiteX1" fmla="*/ 56474 w 112947"/>
                <a:gd name="connsiteY1" fmla="*/ 112948 h 112947"/>
                <a:gd name="connsiteX2" fmla="*/ 0 w 112947"/>
                <a:gd name="connsiteY2" fmla="*/ 56474 h 112947"/>
                <a:gd name="connsiteX3" fmla="*/ 56474 w 112947"/>
                <a:gd name="connsiteY3" fmla="*/ 0 h 112947"/>
                <a:gd name="connsiteX4" fmla="*/ 112948 w 112947"/>
                <a:gd name="connsiteY4" fmla="*/ 56474 h 11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947" h="112947">
                  <a:moveTo>
                    <a:pt x="112948" y="56474"/>
                  </a:moveTo>
                  <a:cubicBezTo>
                    <a:pt x="112948" y="87664"/>
                    <a:pt x="87664" y="112948"/>
                    <a:pt x="56474" y="112948"/>
                  </a:cubicBezTo>
                  <a:cubicBezTo>
                    <a:pt x="25284" y="112948"/>
                    <a:pt x="0" y="87664"/>
                    <a:pt x="0" y="56474"/>
                  </a:cubicBezTo>
                  <a:cubicBezTo>
                    <a:pt x="0" y="25284"/>
                    <a:pt x="25284" y="0"/>
                    <a:pt x="56474" y="0"/>
                  </a:cubicBezTo>
                  <a:cubicBezTo>
                    <a:pt x="87664" y="0"/>
                    <a:pt x="112948" y="25284"/>
                    <a:pt x="112948" y="56474"/>
                  </a:cubicBezTo>
                  <a:close/>
                </a:path>
              </a:pathLst>
            </a:custGeom>
            <a:noFill/>
            <a:ln w="12699" cap="flat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62" name="Forma Livre: Forma 461">
              <a:extLst>
                <a:ext uri="{FF2B5EF4-FFF2-40B4-BE49-F238E27FC236}">
                  <a16:creationId xmlns:a16="http://schemas.microsoft.com/office/drawing/2014/main" id="{DA3E0A2E-71E5-B156-06E6-497C0319A3AA}"/>
                </a:ext>
              </a:extLst>
            </p:cNvPr>
            <p:cNvSpPr/>
            <p:nvPr/>
          </p:nvSpPr>
          <p:spPr>
            <a:xfrm>
              <a:off x="6167874" y="6088913"/>
              <a:ext cx="112947" cy="112947"/>
            </a:xfrm>
            <a:custGeom>
              <a:avLst/>
              <a:gdLst>
                <a:gd name="connsiteX0" fmla="*/ 112948 w 112947"/>
                <a:gd name="connsiteY0" fmla="*/ 56474 h 112947"/>
                <a:gd name="connsiteX1" fmla="*/ 56474 w 112947"/>
                <a:gd name="connsiteY1" fmla="*/ 112948 h 112947"/>
                <a:gd name="connsiteX2" fmla="*/ 0 w 112947"/>
                <a:gd name="connsiteY2" fmla="*/ 56474 h 112947"/>
                <a:gd name="connsiteX3" fmla="*/ 56474 w 112947"/>
                <a:gd name="connsiteY3" fmla="*/ 0 h 112947"/>
                <a:gd name="connsiteX4" fmla="*/ 112948 w 112947"/>
                <a:gd name="connsiteY4" fmla="*/ 56474 h 11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947" h="112947">
                  <a:moveTo>
                    <a:pt x="112948" y="56474"/>
                  </a:moveTo>
                  <a:cubicBezTo>
                    <a:pt x="112948" y="87664"/>
                    <a:pt x="87664" y="112948"/>
                    <a:pt x="56474" y="112948"/>
                  </a:cubicBezTo>
                  <a:cubicBezTo>
                    <a:pt x="25284" y="112948"/>
                    <a:pt x="0" y="87664"/>
                    <a:pt x="0" y="56474"/>
                  </a:cubicBezTo>
                  <a:cubicBezTo>
                    <a:pt x="0" y="25284"/>
                    <a:pt x="25284" y="0"/>
                    <a:pt x="56474" y="0"/>
                  </a:cubicBezTo>
                  <a:cubicBezTo>
                    <a:pt x="87664" y="0"/>
                    <a:pt x="112948" y="25284"/>
                    <a:pt x="112948" y="56474"/>
                  </a:cubicBezTo>
                  <a:close/>
                </a:path>
              </a:pathLst>
            </a:custGeom>
            <a:noFill/>
            <a:ln w="12699" cap="flat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463" name="Gráfico 3">
            <a:extLst>
              <a:ext uri="{FF2B5EF4-FFF2-40B4-BE49-F238E27FC236}">
                <a16:creationId xmlns:a16="http://schemas.microsoft.com/office/drawing/2014/main" id="{F167BE75-FC0C-EF87-17C5-636268A4E4C2}"/>
              </a:ext>
            </a:extLst>
          </p:cNvPr>
          <p:cNvGrpSpPr/>
          <p:nvPr/>
        </p:nvGrpSpPr>
        <p:grpSpPr>
          <a:xfrm>
            <a:off x="1531711" y="2049985"/>
            <a:ext cx="265337" cy="265337"/>
            <a:chOff x="1531711" y="2049985"/>
            <a:chExt cx="265337" cy="265337"/>
          </a:xfrm>
          <a:noFill/>
        </p:grpSpPr>
        <p:sp>
          <p:nvSpPr>
            <p:cNvPr id="464" name="Forma Livre: Forma 463">
              <a:extLst>
                <a:ext uri="{FF2B5EF4-FFF2-40B4-BE49-F238E27FC236}">
                  <a16:creationId xmlns:a16="http://schemas.microsoft.com/office/drawing/2014/main" id="{43192C9A-5829-6597-CEB7-E6AD1D572D91}"/>
                </a:ext>
              </a:extLst>
            </p:cNvPr>
            <p:cNvSpPr/>
            <p:nvPr/>
          </p:nvSpPr>
          <p:spPr>
            <a:xfrm>
              <a:off x="1531711" y="2049985"/>
              <a:ext cx="265337" cy="265337"/>
            </a:xfrm>
            <a:custGeom>
              <a:avLst/>
              <a:gdLst>
                <a:gd name="connsiteX0" fmla="*/ 265338 w 265337"/>
                <a:gd name="connsiteY0" fmla="*/ 132669 h 265337"/>
                <a:gd name="connsiteX1" fmla="*/ 132669 w 265337"/>
                <a:gd name="connsiteY1" fmla="*/ 265338 h 265337"/>
                <a:gd name="connsiteX2" fmla="*/ 0 w 265337"/>
                <a:gd name="connsiteY2" fmla="*/ 132669 h 265337"/>
                <a:gd name="connsiteX3" fmla="*/ 132669 w 265337"/>
                <a:gd name="connsiteY3" fmla="*/ 0 h 265337"/>
                <a:gd name="connsiteX4" fmla="*/ 265338 w 265337"/>
                <a:gd name="connsiteY4" fmla="*/ 132669 h 265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5337" h="265337">
                  <a:moveTo>
                    <a:pt x="265338" y="132669"/>
                  </a:moveTo>
                  <a:cubicBezTo>
                    <a:pt x="265338" y="205940"/>
                    <a:pt x="205940" y="265338"/>
                    <a:pt x="132669" y="265338"/>
                  </a:cubicBezTo>
                  <a:cubicBezTo>
                    <a:pt x="59398" y="265338"/>
                    <a:pt x="0" y="205940"/>
                    <a:pt x="0" y="132669"/>
                  </a:cubicBezTo>
                  <a:cubicBezTo>
                    <a:pt x="0" y="59398"/>
                    <a:pt x="59398" y="0"/>
                    <a:pt x="132669" y="0"/>
                  </a:cubicBezTo>
                  <a:cubicBezTo>
                    <a:pt x="205940" y="0"/>
                    <a:pt x="265338" y="59398"/>
                    <a:pt x="265338" y="132669"/>
                  </a:cubicBezTo>
                  <a:close/>
                </a:path>
              </a:pathLst>
            </a:custGeom>
            <a:noFill/>
            <a:ln w="12699" cap="flat">
              <a:solidFill>
                <a:srgbClr val="21045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65" name="Forma Livre: Forma 464">
              <a:extLst>
                <a:ext uri="{FF2B5EF4-FFF2-40B4-BE49-F238E27FC236}">
                  <a16:creationId xmlns:a16="http://schemas.microsoft.com/office/drawing/2014/main" id="{AC6EE381-B407-4D76-CEE0-AFD799A950FE}"/>
                </a:ext>
              </a:extLst>
            </p:cNvPr>
            <p:cNvSpPr/>
            <p:nvPr/>
          </p:nvSpPr>
          <p:spPr>
            <a:xfrm>
              <a:off x="1585092" y="2172885"/>
              <a:ext cx="87889" cy="119429"/>
            </a:xfrm>
            <a:custGeom>
              <a:avLst/>
              <a:gdLst>
                <a:gd name="connsiteX0" fmla="*/ 4288 w 87889"/>
                <a:gd name="connsiteY0" fmla="*/ 15595 h 119429"/>
                <a:gd name="connsiteX1" fmla="*/ 85040 w 87889"/>
                <a:gd name="connsiteY1" fmla="*/ 15595 h 119429"/>
                <a:gd name="connsiteX2" fmla="*/ 61957 w 87889"/>
                <a:gd name="connsiteY2" fmla="*/ 61760 h 119429"/>
                <a:gd name="connsiteX3" fmla="*/ 61957 w 87889"/>
                <a:gd name="connsiteY3" fmla="*/ 119430 h 119429"/>
                <a:gd name="connsiteX4" fmla="*/ 15792 w 87889"/>
                <a:gd name="connsiteY4" fmla="*/ 61760 h 119429"/>
                <a:gd name="connsiteX5" fmla="*/ 4288 w 87889"/>
                <a:gd name="connsiteY5" fmla="*/ 15595 h 119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889" h="119429">
                  <a:moveTo>
                    <a:pt x="4288" y="15595"/>
                  </a:moveTo>
                  <a:cubicBezTo>
                    <a:pt x="19303" y="-6666"/>
                    <a:pt x="75404" y="-3678"/>
                    <a:pt x="85040" y="15595"/>
                  </a:cubicBezTo>
                  <a:cubicBezTo>
                    <a:pt x="96544" y="38678"/>
                    <a:pt x="70025" y="31581"/>
                    <a:pt x="61957" y="61760"/>
                  </a:cubicBezTo>
                  <a:cubicBezTo>
                    <a:pt x="51574" y="100680"/>
                    <a:pt x="69502" y="119430"/>
                    <a:pt x="61957" y="119430"/>
                  </a:cubicBezTo>
                  <a:cubicBezTo>
                    <a:pt x="27371" y="119430"/>
                    <a:pt x="31106" y="87084"/>
                    <a:pt x="15792" y="61760"/>
                  </a:cubicBezTo>
                  <a:cubicBezTo>
                    <a:pt x="2794" y="40247"/>
                    <a:pt x="-5497" y="30013"/>
                    <a:pt x="4288" y="15595"/>
                  </a:cubicBezTo>
                  <a:close/>
                </a:path>
              </a:pathLst>
            </a:custGeom>
            <a:noFill/>
            <a:ln w="12699" cap="flat">
              <a:solidFill>
                <a:srgbClr val="21045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66" name="Forma Livre: Forma 465">
              <a:extLst>
                <a:ext uri="{FF2B5EF4-FFF2-40B4-BE49-F238E27FC236}">
                  <a16:creationId xmlns:a16="http://schemas.microsoft.com/office/drawing/2014/main" id="{657E4094-FA97-2520-0BEC-84B95BA097C0}"/>
                </a:ext>
              </a:extLst>
            </p:cNvPr>
            <p:cNvSpPr/>
            <p:nvPr/>
          </p:nvSpPr>
          <p:spPr>
            <a:xfrm>
              <a:off x="1703989" y="2176761"/>
              <a:ext cx="92985" cy="115479"/>
            </a:xfrm>
            <a:custGeom>
              <a:avLst/>
              <a:gdLst>
                <a:gd name="connsiteX0" fmla="*/ 92985 w 92985"/>
                <a:gd name="connsiteY0" fmla="*/ 11720 h 115479"/>
                <a:gd name="connsiteX1" fmla="*/ 12234 w 92985"/>
                <a:gd name="connsiteY1" fmla="*/ 11720 h 115479"/>
                <a:gd name="connsiteX2" fmla="*/ 730 w 92985"/>
                <a:gd name="connsiteY2" fmla="*/ 46306 h 115479"/>
                <a:gd name="connsiteX3" fmla="*/ 35316 w 92985"/>
                <a:gd name="connsiteY3" fmla="*/ 80893 h 115479"/>
                <a:gd name="connsiteX4" fmla="*/ 35316 w 92985"/>
                <a:gd name="connsiteY4" fmla="*/ 115479 h 115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985" h="115479">
                  <a:moveTo>
                    <a:pt x="92985" y="11720"/>
                  </a:moveTo>
                  <a:cubicBezTo>
                    <a:pt x="88802" y="11720"/>
                    <a:pt x="12234" y="-14650"/>
                    <a:pt x="12234" y="11720"/>
                  </a:cubicBezTo>
                  <a:cubicBezTo>
                    <a:pt x="12234" y="23224"/>
                    <a:pt x="-3528" y="30021"/>
                    <a:pt x="730" y="46306"/>
                  </a:cubicBezTo>
                  <a:cubicBezTo>
                    <a:pt x="6034" y="66849"/>
                    <a:pt x="35242" y="68492"/>
                    <a:pt x="35316" y="80893"/>
                  </a:cubicBezTo>
                  <a:cubicBezTo>
                    <a:pt x="35316" y="96655"/>
                    <a:pt x="9096" y="112342"/>
                    <a:pt x="35316" y="115479"/>
                  </a:cubicBezTo>
                </a:path>
              </a:pathLst>
            </a:custGeom>
            <a:noFill/>
            <a:ln w="12699" cap="flat">
              <a:solidFill>
                <a:srgbClr val="21045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67" name="Forma Livre: Forma 466">
              <a:extLst>
                <a:ext uri="{FF2B5EF4-FFF2-40B4-BE49-F238E27FC236}">
                  <a16:creationId xmlns:a16="http://schemas.microsoft.com/office/drawing/2014/main" id="{CAC45E2D-91DD-D90E-951E-9C728C151DDD}"/>
                </a:ext>
              </a:extLst>
            </p:cNvPr>
            <p:cNvSpPr/>
            <p:nvPr/>
          </p:nvSpPr>
          <p:spPr>
            <a:xfrm>
              <a:off x="1705367" y="2057007"/>
              <a:ext cx="80103" cy="85830"/>
            </a:xfrm>
            <a:custGeom>
              <a:avLst/>
              <a:gdLst>
                <a:gd name="connsiteX0" fmla="*/ 1294 w 80103"/>
                <a:gd name="connsiteY0" fmla="*/ 0 h 85830"/>
                <a:gd name="connsiteX1" fmla="*/ 22434 w 80103"/>
                <a:gd name="connsiteY1" fmla="*/ 50722 h 85830"/>
                <a:gd name="connsiteX2" fmla="*/ 45517 w 80103"/>
                <a:gd name="connsiteY2" fmla="*/ 85308 h 85830"/>
                <a:gd name="connsiteX3" fmla="*/ 80104 w 80103"/>
                <a:gd name="connsiteY3" fmla="*/ 73804 h 85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103" h="85830">
                  <a:moveTo>
                    <a:pt x="1294" y="0"/>
                  </a:moveTo>
                  <a:cubicBezTo>
                    <a:pt x="-4234" y="23307"/>
                    <a:pt x="8914" y="37276"/>
                    <a:pt x="22434" y="50722"/>
                  </a:cubicBezTo>
                  <a:cubicBezTo>
                    <a:pt x="38570" y="66857"/>
                    <a:pt x="32370" y="89566"/>
                    <a:pt x="45517" y="85308"/>
                  </a:cubicBezTo>
                  <a:cubicBezTo>
                    <a:pt x="66359" y="78585"/>
                    <a:pt x="79879" y="71265"/>
                    <a:pt x="80104" y="73804"/>
                  </a:cubicBezTo>
                </a:path>
              </a:pathLst>
            </a:custGeom>
            <a:noFill/>
            <a:ln w="12699" cap="flat">
              <a:solidFill>
                <a:srgbClr val="21045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68" name="Forma Livre: Forma 467">
              <a:extLst>
                <a:ext uri="{FF2B5EF4-FFF2-40B4-BE49-F238E27FC236}">
                  <a16:creationId xmlns:a16="http://schemas.microsoft.com/office/drawing/2014/main" id="{88A56B90-7BFF-7D5A-CD49-7AEA4F6127B4}"/>
                </a:ext>
              </a:extLst>
            </p:cNvPr>
            <p:cNvSpPr/>
            <p:nvPr/>
          </p:nvSpPr>
          <p:spPr>
            <a:xfrm>
              <a:off x="1543215" y="2061638"/>
              <a:ext cx="116049" cy="81576"/>
            </a:xfrm>
            <a:custGeom>
              <a:avLst/>
              <a:gdLst>
                <a:gd name="connsiteX0" fmla="*/ 0 w 116049"/>
                <a:gd name="connsiteY0" fmla="*/ 69173 h 81576"/>
                <a:gd name="connsiteX1" fmla="*/ 69173 w 116049"/>
                <a:gd name="connsiteY1" fmla="*/ 69173 h 81576"/>
                <a:gd name="connsiteX2" fmla="*/ 115338 w 116049"/>
                <a:gd name="connsiteY2" fmla="*/ 34587 h 81576"/>
                <a:gd name="connsiteX3" fmla="*/ 69173 w 116049"/>
                <a:gd name="connsiteY3" fmla="*/ 0 h 81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049" h="81576">
                  <a:moveTo>
                    <a:pt x="0" y="69173"/>
                  </a:moveTo>
                  <a:cubicBezTo>
                    <a:pt x="26743" y="90089"/>
                    <a:pt x="57669" y="80677"/>
                    <a:pt x="69173" y="69173"/>
                  </a:cubicBezTo>
                  <a:cubicBezTo>
                    <a:pt x="82918" y="55428"/>
                    <a:pt x="121763" y="47510"/>
                    <a:pt x="115338" y="34587"/>
                  </a:cubicBezTo>
                  <a:cubicBezTo>
                    <a:pt x="103834" y="11504"/>
                    <a:pt x="61927" y="7171"/>
                    <a:pt x="69173" y="0"/>
                  </a:cubicBezTo>
                </a:path>
              </a:pathLst>
            </a:custGeom>
            <a:noFill/>
            <a:ln w="12699" cap="flat">
              <a:solidFill>
                <a:srgbClr val="21045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469" name="Gráfico 3">
            <a:extLst>
              <a:ext uri="{FF2B5EF4-FFF2-40B4-BE49-F238E27FC236}">
                <a16:creationId xmlns:a16="http://schemas.microsoft.com/office/drawing/2014/main" id="{AEDF4ECC-1272-92ED-FF99-A6556E49EF07}"/>
              </a:ext>
            </a:extLst>
          </p:cNvPr>
          <p:cNvGrpSpPr/>
          <p:nvPr/>
        </p:nvGrpSpPr>
        <p:grpSpPr>
          <a:xfrm>
            <a:off x="2119906" y="2052599"/>
            <a:ext cx="196089" cy="260192"/>
            <a:chOff x="2119906" y="2052599"/>
            <a:chExt cx="196089" cy="260192"/>
          </a:xfrm>
          <a:noFill/>
        </p:grpSpPr>
        <p:sp>
          <p:nvSpPr>
            <p:cNvPr id="470" name="Forma Livre: Forma 469">
              <a:extLst>
                <a:ext uri="{FF2B5EF4-FFF2-40B4-BE49-F238E27FC236}">
                  <a16:creationId xmlns:a16="http://schemas.microsoft.com/office/drawing/2014/main" id="{71187DAA-5E35-0248-D592-A32D3DD5EF31}"/>
                </a:ext>
              </a:extLst>
            </p:cNvPr>
            <p:cNvSpPr/>
            <p:nvPr/>
          </p:nvSpPr>
          <p:spPr>
            <a:xfrm>
              <a:off x="2119906" y="2052599"/>
              <a:ext cx="196089" cy="260192"/>
            </a:xfrm>
            <a:custGeom>
              <a:avLst/>
              <a:gdLst>
                <a:gd name="connsiteX0" fmla="*/ 196090 w 196089"/>
                <a:gd name="connsiteY0" fmla="*/ 97261 h 260192"/>
                <a:gd name="connsiteX1" fmla="*/ 106449 w 196089"/>
                <a:gd name="connsiteY1" fmla="*/ 256523 h 260192"/>
                <a:gd name="connsiteX2" fmla="*/ 89641 w 196089"/>
                <a:gd name="connsiteY2" fmla="*/ 256523 h 260192"/>
                <a:gd name="connsiteX3" fmla="*/ 0 w 196089"/>
                <a:gd name="connsiteY3" fmla="*/ 97261 h 260192"/>
                <a:gd name="connsiteX4" fmla="*/ 98008 w 196089"/>
                <a:gd name="connsiteY4" fmla="*/ 0 h 260192"/>
                <a:gd name="connsiteX5" fmla="*/ 196015 w 196089"/>
                <a:gd name="connsiteY5" fmla="*/ 97261 h 260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6089" h="260192">
                  <a:moveTo>
                    <a:pt x="196090" y="97261"/>
                  </a:moveTo>
                  <a:cubicBezTo>
                    <a:pt x="196090" y="154855"/>
                    <a:pt x="130129" y="230975"/>
                    <a:pt x="106449" y="256523"/>
                  </a:cubicBezTo>
                  <a:cubicBezTo>
                    <a:pt x="101892" y="261378"/>
                    <a:pt x="94198" y="261453"/>
                    <a:pt x="89641" y="256523"/>
                  </a:cubicBezTo>
                  <a:cubicBezTo>
                    <a:pt x="65886" y="231050"/>
                    <a:pt x="-75" y="155154"/>
                    <a:pt x="0" y="97261"/>
                  </a:cubicBezTo>
                  <a:cubicBezTo>
                    <a:pt x="0" y="43551"/>
                    <a:pt x="43924" y="0"/>
                    <a:pt x="98008" y="0"/>
                  </a:cubicBezTo>
                  <a:cubicBezTo>
                    <a:pt x="152091" y="0"/>
                    <a:pt x="196015" y="43551"/>
                    <a:pt x="196015" y="97261"/>
                  </a:cubicBezTo>
                  <a:close/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71" name="Forma Livre: Forma 470">
              <a:extLst>
                <a:ext uri="{FF2B5EF4-FFF2-40B4-BE49-F238E27FC236}">
                  <a16:creationId xmlns:a16="http://schemas.microsoft.com/office/drawing/2014/main" id="{B3A5D978-9815-A479-BBDF-E996417BD0E3}"/>
                </a:ext>
              </a:extLst>
            </p:cNvPr>
            <p:cNvSpPr/>
            <p:nvPr/>
          </p:nvSpPr>
          <p:spPr>
            <a:xfrm>
              <a:off x="2171823" y="2105263"/>
              <a:ext cx="92330" cy="92330"/>
            </a:xfrm>
            <a:custGeom>
              <a:avLst/>
              <a:gdLst>
                <a:gd name="connsiteX0" fmla="*/ 92330 w 92330"/>
                <a:gd name="connsiteY0" fmla="*/ 46165 h 92330"/>
                <a:gd name="connsiteX1" fmla="*/ 46165 w 92330"/>
                <a:gd name="connsiteY1" fmla="*/ 92330 h 92330"/>
                <a:gd name="connsiteX2" fmla="*/ 0 w 92330"/>
                <a:gd name="connsiteY2" fmla="*/ 46165 h 92330"/>
                <a:gd name="connsiteX3" fmla="*/ 46165 w 92330"/>
                <a:gd name="connsiteY3" fmla="*/ 0 h 92330"/>
                <a:gd name="connsiteX4" fmla="*/ 92330 w 92330"/>
                <a:gd name="connsiteY4" fmla="*/ 46165 h 92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30" h="92330">
                  <a:moveTo>
                    <a:pt x="92330" y="46165"/>
                  </a:moveTo>
                  <a:cubicBezTo>
                    <a:pt x="92330" y="71661"/>
                    <a:pt x="71662" y="92330"/>
                    <a:pt x="46165" y="92330"/>
                  </a:cubicBezTo>
                  <a:cubicBezTo>
                    <a:pt x="20669" y="92330"/>
                    <a:pt x="0" y="71661"/>
                    <a:pt x="0" y="46165"/>
                  </a:cubicBezTo>
                  <a:cubicBezTo>
                    <a:pt x="0" y="20669"/>
                    <a:pt x="20669" y="0"/>
                    <a:pt x="46165" y="0"/>
                  </a:cubicBezTo>
                  <a:cubicBezTo>
                    <a:pt x="71662" y="0"/>
                    <a:pt x="92330" y="20669"/>
                    <a:pt x="92330" y="46165"/>
                  </a:cubicBezTo>
                  <a:close/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472" name="Gráfico 3">
            <a:extLst>
              <a:ext uri="{FF2B5EF4-FFF2-40B4-BE49-F238E27FC236}">
                <a16:creationId xmlns:a16="http://schemas.microsoft.com/office/drawing/2014/main" id="{B6EB3408-700A-B4FC-7608-6F8BB26B8C81}"/>
              </a:ext>
            </a:extLst>
          </p:cNvPr>
          <p:cNvGrpSpPr/>
          <p:nvPr/>
        </p:nvGrpSpPr>
        <p:grpSpPr>
          <a:xfrm>
            <a:off x="2650507" y="2050209"/>
            <a:ext cx="265262" cy="264964"/>
            <a:chOff x="2650507" y="2050209"/>
            <a:chExt cx="265262" cy="264964"/>
          </a:xfrm>
          <a:noFill/>
        </p:grpSpPr>
        <p:sp>
          <p:nvSpPr>
            <p:cNvPr id="473" name="Forma Livre: Forma 472">
              <a:extLst>
                <a:ext uri="{FF2B5EF4-FFF2-40B4-BE49-F238E27FC236}">
                  <a16:creationId xmlns:a16="http://schemas.microsoft.com/office/drawing/2014/main" id="{4512CA9E-F78C-2476-4C66-3A82ED83353F}"/>
                </a:ext>
              </a:extLst>
            </p:cNvPr>
            <p:cNvSpPr/>
            <p:nvPr/>
          </p:nvSpPr>
          <p:spPr>
            <a:xfrm>
              <a:off x="2650507" y="2153670"/>
              <a:ext cx="265262" cy="161503"/>
            </a:xfrm>
            <a:custGeom>
              <a:avLst/>
              <a:gdLst>
                <a:gd name="connsiteX0" fmla="*/ 34587 w 265262"/>
                <a:gd name="connsiteY0" fmla="*/ 0 h 161503"/>
                <a:gd name="connsiteX1" fmla="*/ 23008 w 265262"/>
                <a:gd name="connsiteY1" fmla="*/ 0 h 161503"/>
                <a:gd name="connsiteX2" fmla="*/ 0 w 265262"/>
                <a:gd name="connsiteY2" fmla="*/ 161503 h 161503"/>
                <a:gd name="connsiteX3" fmla="*/ 69173 w 265262"/>
                <a:gd name="connsiteY3" fmla="*/ 126917 h 161503"/>
                <a:gd name="connsiteX4" fmla="*/ 132594 w 265262"/>
                <a:gd name="connsiteY4" fmla="*/ 155004 h 161503"/>
                <a:gd name="connsiteX5" fmla="*/ 196015 w 265262"/>
                <a:gd name="connsiteY5" fmla="*/ 126917 h 161503"/>
                <a:gd name="connsiteX6" fmla="*/ 265263 w 265262"/>
                <a:gd name="connsiteY6" fmla="*/ 161503 h 161503"/>
                <a:gd name="connsiteX7" fmla="*/ 242180 w 265262"/>
                <a:gd name="connsiteY7" fmla="*/ 0 h 161503"/>
                <a:gd name="connsiteX8" fmla="*/ 230602 w 265262"/>
                <a:gd name="connsiteY8" fmla="*/ 0 h 161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5262" h="161503">
                  <a:moveTo>
                    <a:pt x="34587" y="0"/>
                  </a:moveTo>
                  <a:lnTo>
                    <a:pt x="23008" y="0"/>
                  </a:lnTo>
                  <a:lnTo>
                    <a:pt x="0" y="161503"/>
                  </a:lnTo>
                  <a:lnTo>
                    <a:pt x="69173" y="126917"/>
                  </a:lnTo>
                  <a:lnTo>
                    <a:pt x="132594" y="155004"/>
                  </a:lnTo>
                  <a:lnTo>
                    <a:pt x="196015" y="126917"/>
                  </a:lnTo>
                  <a:lnTo>
                    <a:pt x="265263" y="161503"/>
                  </a:lnTo>
                  <a:lnTo>
                    <a:pt x="242180" y="0"/>
                  </a:lnTo>
                  <a:lnTo>
                    <a:pt x="230602" y="0"/>
                  </a:lnTo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grpSp>
          <p:nvGrpSpPr>
            <p:cNvPr id="474" name="Gráfico 3">
              <a:extLst>
                <a:ext uri="{FF2B5EF4-FFF2-40B4-BE49-F238E27FC236}">
                  <a16:creationId xmlns:a16="http://schemas.microsoft.com/office/drawing/2014/main" id="{AEC8B127-FDD2-B683-152B-CE5F103A7A5E}"/>
                </a:ext>
              </a:extLst>
            </p:cNvPr>
            <p:cNvGrpSpPr/>
            <p:nvPr/>
          </p:nvGrpSpPr>
          <p:grpSpPr>
            <a:xfrm>
              <a:off x="2704366" y="2050209"/>
              <a:ext cx="157469" cy="214765"/>
              <a:chOff x="2704366" y="2050209"/>
              <a:chExt cx="157469" cy="214765"/>
            </a:xfrm>
            <a:noFill/>
          </p:grpSpPr>
          <p:sp>
            <p:nvSpPr>
              <p:cNvPr id="475" name="Forma Livre: Forma 474">
                <a:extLst>
                  <a:ext uri="{FF2B5EF4-FFF2-40B4-BE49-F238E27FC236}">
                    <a16:creationId xmlns:a16="http://schemas.microsoft.com/office/drawing/2014/main" id="{00F60347-6267-3911-FC02-2909ABA2506B}"/>
                  </a:ext>
                </a:extLst>
              </p:cNvPr>
              <p:cNvSpPr/>
              <p:nvPr/>
            </p:nvSpPr>
            <p:spPr>
              <a:xfrm>
                <a:off x="2704366" y="2050209"/>
                <a:ext cx="157469" cy="214765"/>
              </a:xfrm>
              <a:custGeom>
                <a:avLst/>
                <a:gdLst>
                  <a:gd name="connsiteX0" fmla="*/ 157470 w 157469"/>
                  <a:gd name="connsiteY0" fmla="*/ 78735 h 214765"/>
                  <a:gd name="connsiteX1" fmla="*/ 78735 w 157469"/>
                  <a:gd name="connsiteY1" fmla="*/ 214765 h 214765"/>
                  <a:gd name="connsiteX2" fmla="*/ 0 w 157469"/>
                  <a:gd name="connsiteY2" fmla="*/ 78735 h 214765"/>
                  <a:gd name="connsiteX3" fmla="*/ 78735 w 157469"/>
                  <a:gd name="connsiteY3" fmla="*/ 0 h 214765"/>
                  <a:gd name="connsiteX4" fmla="*/ 157470 w 157469"/>
                  <a:gd name="connsiteY4" fmla="*/ 78735 h 214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7469" h="214765">
                    <a:moveTo>
                      <a:pt x="157470" y="78735"/>
                    </a:moveTo>
                    <a:cubicBezTo>
                      <a:pt x="157470" y="135582"/>
                      <a:pt x="78735" y="214765"/>
                      <a:pt x="78735" y="214765"/>
                    </a:cubicBezTo>
                    <a:cubicBezTo>
                      <a:pt x="78735" y="214765"/>
                      <a:pt x="-149" y="135881"/>
                      <a:pt x="0" y="78735"/>
                    </a:cubicBezTo>
                    <a:cubicBezTo>
                      <a:pt x="0" y="35259"/>
                      <a:pt x="35259" y="0"/>
                      <a:pt x="78735" y="0"/>
                    </a:cubicBezTo>
                    <a:cubicBezTo>
                      <a:pt x="122211" y="0"/>
                      <a:pt x="157470" y="35259"/>
                      <a:pt x="157470" y="78735"/>
                    </a:cubicBezTo>
                    <a:close/>
                  </a:path>
                </a:pathLst>
              </a:custGeom>
              <a:noFill/>
              <a:ln w="12699" cap="flat">
                <a:solidFill>
                  <a:srgbClr val="21045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76" name="Forma Livre: Forma 475">
                <a:extLst>
                  <a:ext uri="{FF2B5EF4-FFF2-40B4-BE49-F238E27FC236}">
                    <a16:creationId xmlns:a16="http://schemas.microsoft.com/office/drawing/2014/main" id="{79EE3924-D21F-B329-0459-964DF96A4EC9}"/>
                  </a:ext>
                </a:extLst>
              </p:cNvPr>
              <p:cNvSpPr/>
              <p:nvPr/>
            </p:nvSpPr>
            <p:spPr>
              <a:xfrm>
                <a:off x="2747319" y="2090547"/>
                <a:ext cx="71563" cy="71563"/>
              </a:xfrm>
              <a:custGeom>
                <a:avLst/>
                <a:gdLst>
                  <a:gd name="connsiteX0" fmla="*/ 71563 w 71563"/>
                  <a:gd name="connsiteY0" fmla="*/ 35782 h 71563"/>
                  <a:gd name="connsiteX1" fmla="*/ 35782 w 71563"/>
                  <a:gd name="connsiteY1" fmla="*/ 71563 h 71563"/>
                  <a:gd name="connsiteX2" fmla="*/ 0 w 71563"/>
                  <a:gd name="connsiteY2" fmla="*/ 35782 h 71563"/>
                  <a:gd name="connsiteX3" fmla="*/ 35782 w 71563"/>
                  <a:gd name="connsiteY3" fmla="*/ 0 h 71563"/>
                  <a:gd name="connsiteX4" fmla="*/ 71563 w 71563"/>
                  <a:gd name="connsiteY4" fmla="*/ 35782 h 71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563" h="71563">
                    <a:moveTo>
                      <a:pt x="71563" y="35782"/>
                    </a:moveTo>
                    <a:cubicBezTo>
                      <a:pt x="71563" y="55577"/>
                      <a:pt x="55503" y="71563"/>
                      <a:pt x="35782" y="71563"/>
                    </a:cubicBezTo>
                    <a:cubicBezTo>
                      <a:pt x="16061" y="71563"/>
                      <a:pt x="0" y="55503"/>
                      <a:pt x="0" y="35782"/>
                    </a:cubicBezTo>
                    <a:cubicBezTo>
                      <a:pt x="0" y="16061"/>
                      <a:pt x="16061" y="0"/>
                      <a:pt x="35782" y="0"/>
                    </a:cubicBezTo>
                    <a:cubicBezTo>
                      <a:pt x="55503" y="0"/>
                      <a:pt x="71563" y="16061"/>
                      <a:pt x="71563" y="35782"/>
                    </a:cubicBezTo>
                    <a:close/>
                  </a:path>
                </a:pathLst>
              </a:custGeom>
              <a:noFill/>
              <a:ln w="12699" cap="flat">
                <a:solidFill>
                  <a:srgbClr val="21045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</p:grpSp>
      <p:grpSp>
        <p:nvGrpSpPr>
          <p:cNvPr id="477" name="Gráfico 3">
            <a:extLst>
              <a:ext uri="{FF2B5EF4-FFF2-40B4-BE49-F238E27FC236}">
                <a16:creationId xmlns:a16="http://schemas.microsoft.com/office/drawing/2014/main" id="{D3898381-9AEE-5F85-EDD2-928BB970A458}"/>
              </a:ext>
            </a:extLst>
          </p:cNvPr>
          <p:cNvGrpSpPr/>
          <p:nvPr/>
        </p:nvGrpSpPr>
        <p:grpSpPr>
          <a:xfrm>
            <a:off x="978028" y="3145772"/>
            <a:ext cx="265337" cy="265337"/>
            <a:chOff x="978028" y="3145772"/>
            <a:chExt cx="265337" cy="265337"/>
          </a:xfrm>
          <a:noFill/>
        </p:grpSpPr>
        <p:sp>
          <p:nvSpPr>
            <p:cNvPr id="478" name="Forma Livre: Forma 477">
              <a:extLst>
                <a:ext uri="{FF2B5EF4-FFF2-40B4-BE49-F238E27FC236}">
                  <a16:creationId xmlns:a16="http://schemas.microsoft.com/office/drawing/2014/main" id="{501F81A5-14FD-A0ED-8188-F77B9E16D2F7}"/>
                </a:ext>
              </a:extLst>
            </p:cNvPr>
            <p:cNvSpPr/>
            <p:nvPr/>
          </p:nvSpPr>
          <p:spPr>
            <a:xfrm>
              <a:off x="978028" y="3145772"/>
              <a:ext cx="265337" cy="265337"/>
            </a:xfrm>
            <a:custGeom>
              <a:avLst/>
              <a:gdLst>
                <a:gd name="connsiteX0" fmla="*/ 132669 w 265337"/>
                <a:gd name="connsiteY0" fmla="*/ 0 h 265337"/>
                <a:gd name="connsiteX1" fmla="*/ 0 w 265337"/>
                <a:gd name="connsiteY1" fmla="*/ 132669 h 265337"/>
                <a:gd name="connsiteX2" fmla="*/ 18825 w 265337"/>
                <a:gd name="connsiteY2" fmla="*/ 200497 h 265337"/>
                <a:gd name="connsiteX3" fmla="*/ 2017 w 265337"/>
                <a:gd name="connsiteY3" fmla="*/ 263321 h 265337"/>
                <a:gd name="connsiteX4" fmla="*/ 64840 w 265337"/>
                <a:gd name="connsiteY4" fmla="*/ 246513 h 265337"/>
                <a:gd name="connsiteX5" fmla="*/ 132669 w 265337"/>
                <a:gd name="connsiteY5" fmla="*/ 265338 h 265337"/>
                <a:gd name="connsiteX6" fmla="*/ 265338 w 265337"/>
                <a:gd name="connsiteY6" fmla="*/ 132669 h 265337"/>
                <a:gd name="connsiteX7" fmla="*/ 132669 w 265337"/>
                <a:gd name="connsiteY7" fmla="*/ 0 h 265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5337" h="265337">
                  <a:moveTo>
                    <a:pt x="132669" y="0"/>
                  </a:moveTo>
                  <a:cubicBezTo>
                    <a:pt x="59387" y="0"/>
                    <a:pt x="0" y="59387"/>
                    <a:pt x="0" y="132669"/>
                  </a:cubicBezTo>
                  <a:cubicBezTo>
                    <a:pt x="0" y="157470"/>
                    <a:pt x="6947" y="180627"/>
                    <a:pt x="18825" y="200497"/>
                  </a:cubicBezTo>
                  <a:lnTo>
                    <a:pt x="2017" y="263321"/>
                  </a:lnTo>
                  <a:lnTo>
                    <a:pt x="64840" y="246513"/>
                  </a:lnTo>
                  <a:cubicBezTo>
                    <a:pt x="84711" y="258390"/>
                    <a:pt x="107868" y="265338"/>
                    <a:pt x="132669" y="265338"/>
                  </a:cubicBezTo>
                  <a:cubicBezTo>
                    <a:pt x="205950" y="265338"/>
                    <a:pt x="265338" y="205950"/>
                    <a:pt x="265338" y="132669"/>
                  </a:cubicBezTo>
                  <a:cubicBezTo>
                    <a:pt x="265338" y="59387"/>
                    <a:pt x="205950" y="0"/>
                    <a:pt x="132669" y="0"/>
                  </a:cubicBezTo>
                  <a:close/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79" name="Forma Livre: Forma 478">
              <a:extLst>
                <a:ext uri="{FF2B5EF4-FFF2-40B4-BE49-F238E27FC236}">
                  <a16:creationId xmlns:a16="http://schemas.microsoft.com/office/drawing/2014/main" id="{044F835C-2774-E6B9-5F00-4DF8C69CA856}"/>
                </a:ext>
              </a:extLst>
            </p:cNvPr>
            <p:cNvSpPr/>
            <p:nvPr/>
          </p:nvSpPr>
          <p:spPr>
            <a:xfrm>
              <a:off x="1047276" y="3249532"/>
              <a:ext cx="126916" cy="7470"/>
            </a:xfrm>
            <a:custGeom>
              <a:avLst/>
              <a:gdLst>
                <a:gd name="connsiteX0" fmla="*/ 0 w 126916"/>
                <a:gd name="connsiteY0" fmla="*/ 0 h 7470"/>
                <a:gd name="connsiteX1" fmla="*/ 126917 w 126916"/>
                <a:gd name="connsiteY1" fmla="*/ 0 h 7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16" h="7470">
                  <a:moveTo>
                    <a:pt x="0" y="0"/>
                  </a:moveTo>
                  <a:lnTo>
                    <a:pt x="126917" y="0"/>
                  </a:lnTo>
                </a:path>
              </a:pathLst>
            </a:custGeom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80" name="Forma Livre: Forma 479">
              <a:extLst>
                <a:ext uri="{FF2B5EF4-FFF2-40B4-BE49-F238E27FC236}">
                  <a16:creationId xmlns:a16="http://schemas.microsoft.com/office/drawing/2014/main" id="{3E235F0E-8393-DF52-32CA-04198E676E33}"/>
                </a:ext>
              </a:extLst>
            </p:cNvPr>
            <p:cNvSpPr/>
            <p:nvPr/>
          </p:nvSpPr>
          <p:spPr>
            <a:xfrm>
              <a:off x="1047276" y="3284118"/>
              <a:ext cx="126916" cy="7470"/>
            </a:xfrm>
            <a:custGeom>
              <a:avLst/>
              <a:gdLst>
                <a:gd name="connsiteX0" fmla="*/ 0 w 126916"/>
                <a:gd name="connsiteY0" fmla="*/ 0 h 7470"/>
                <a:gd name="connsiteX1" fmla="*/ 126917 w 126916"/>
                <a:gd name="connsiteY1" fmla="*/ 0 h 7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16" h="7470">
                  <a:moveTo>
                    <a:pt x="0" y="0"/>
                  </a:moveTo>
                  <a:lnTo>
                    <a:pt x="126917" y="0"/>
                  </a:lnTo>
                </a:path>
              </a:pathLst>
            </a:custGeom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81" name="Forma Livre: Forma 480">
              <a:extLst>
                <a:ext uri="{FF2B5EF4-FFF2-40B4-BE49-F238E27FC236}">
                  <a16:creationId xmlns:a16="http://schemas.microsoft.com/office/drawing/2014/main" id="{861822CA-3F5F-CE68-5CC2-F8BBCB5F1F49}"/>
                </a:ext>
              </a:extLst>
            </p:cNvPr>
            <p:cNvSpPr/>
            <p:nvPr/>
          </p:nvSpPr>
          <p:spPr>
            <a:xfrm>
              <a:off x="1047276" y="3318780"/>
              <a:ext cx="126916" cy="7470"/>
            </a:xfrm>
            <a:custGeom>
              <a:avLst/>
              <a:gdLst>
                <a:gd name="connsiteX0" fmla="*/ 0 w 126916"/>
                <a:gd name="connsiteY0" fmla="*/ 0 h 7470"/>
                <a:gd name="connsiteX1" fmla="*/ 126917 w 126916"/>
                <a:gd name="connsiteY1" fmla="*/ 0 h 7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16" h="7470">
                  <a:moveTo>
                    <a:pt x="0" y="0"/>
                  </a:moveTo>
                  <a:lnTo>
                    <a:pt x="126917" y="0"/>
                  </a:lnTo>
                </a:path>
              </a:pathLst>
            </a:custGeom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482" name="Gráfico 3">
            <a:extLst>
              <a:ext uri="{FF2B5EF4-FFF2-40B4-BE49-F238E27FC236}">
                <a16:creationId xmlns:a16="http://schemas.microsoft.com/office/drawing/2014/main" id="{6F2109B3-CBBB-B45B-D70B-05E62533C53C}"/>
              </a:ext>
            </a:extLst>
          </p:cNvPr>
          <p:cNvGrpSpPr/>
          <p:nvPr/>
        </p:nvGrpSpPr>
        <p:grpSpPr>
          <a:xfrm>
            <a:off x="2085320" y="2592089"/>
            <a:ext cx="265337" cy="265337"/>
            <a:chOff x="2085320" y="2592089"/>
            <a:chExt cx="265337" cy="265337"/>
          </a:xfrm>
          <a:noFill/>
        </p:grpSpPr>
        <p:sp>
          <p:nvSpPr>
            <p:cNvPr id="483" name="Forma Livre: Forma 482">
              <a:extLst>
                <a:ext uri="{FF2B5EF4-FFF2-40B4-BE49-F238E27FC236}">
                  <a16:creationId xmlns:a16="http://schemas.microsoft.com/office/drawing/2014/main" id="{B0893F94-46CF-5F2A-A489-BCABEF5D21EE}"/>
                </a:ext>
              </a:extLst>
            </p:cNvPr>
            <p:cNvSpPr/>
            <p:nvPr/>
          </p:nvSpPr>
          <p:spPr>
            <a:xfrm>
              <a:off x="2154142" y="2646600"/>
              <a:ext cx="140407" cy="143146"/>
            </a:xfrm>
            <a:custGeom>
              <a:avLst/>
              <a:gdLst>
                <a:gd name="connsiteX0" fmla="*/ 42482 w 140407"/>
                <a:gd name="connsiteY0" fmla="*/ 35877 h 143146"/>
                <a:gd name="connsiteX1" fmla="*/ 41361 w 140407"/>
                <a:gd name="connsiteY1" fmla="*/ 37147 h 143146"/>
                <a:gd name="connsiteX2" fmla="*/ 41884 w 140407"/>
                <a:gd name="connsiteY2" fmla="*/ 53133 h 143146"/>
                <a:gd name="connsiteX3" fmla="*/ 86705 w 140407"/>
                <a:gd name="connsiteY3" fmla="*/ 102361 h 143146"/>
                <a:gd name="connsiteX4" fmla="*/ 102691 w 140407"/>
                <a:gd name="connsiteY4" fmla="*/ 102361 h 143146"/>
                <a:gd name="connsiteX5" fmla="*/ 103886 w 140407"/>
                <a:gd name="connsiteY5" fmla="*/ 101240 h 143146"/>
                <a:gd name="connsiteX6" fmla="*/ 118826 w 140407"/>
                <a:gd name="connsiteY6" fmla="*/ 97281 h 143146"/>
                <a:gd name="connsiteX7" fmla="*/ 129658 w 140407"/>
                <a:gd name="connsiteY7" fmla="*/ 101913 h 143146"/>
                <a:gd name="connsiteX8" fmla="*/ 140265 w 140407"/>
                <a:gd name="connsiteY8" fmla="*/ 118347 h 143146"/>
                <a:gd name="connsiteX9" fmla="*/ 132198 w 140407"/>
                <a:gd name="connsiteY9" fmla="*/ 138068 h 143146"/>
                <a:gd name="connsiteX10" fmla="*/ 113747 w 140407"/>
                <a:gd name="connsiteY10" fmla="*/ 142027 h 143146"/>
                <a:gd name="connsiteX11" fmla="*/ 1322 w 140407"/>
                <a:gd name="connsiteY11" fmla="*/ 27212 h 143146"/>
                <a:gd name="connsiteX12" fmla="*/ 4683 w 140407"/>
                <a:gd name="connsiteY12" fmla="*/ 8686 h 143146"/>
                <a:gd name="connsiteX13" fmla="*/ 24106 w 140407"/>
                <a:gd name="connsiteY13" fmla="*/ 21 h 143146"/>
                <a:gd name="connsiteX14" fmla="*/ 41137 w 140407"/>
                <a:gd name="connsiteY14" fmla="*/ 10255 h 143146"/>
                <a:gd name="connsiteX15" fmla="*/ 45246 w 140407"/>
                <a:gd name="connsiteY15" fmla="*/ 20190 h 143146"/>
                <a:gd name="connsiteX16" fmla="*/ 42333 w 140407"/>
                <a:gd name="connsiteY16" fmla="*/ 35877 h 143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40407" h="143146">
                  <a:moveTo>
                    <a:pt x="42482" y="35877"/>
                  </a:moveTo>
                  <a:cubicBezTo>
                    <a:pt x="42108" y="36325"/>
                    <a:pt x="41735" y="36699"/>
                    <a:pt x="41361" y="37147"/>
                  </a:cubicBezTo>
                  <a:cubicBezTo>
                    <a:pt x="38000" y="41032"/>
                    <a:pt x="39643" y="46858"/>
                    <a:pt x="41884" y="53133"/>
                  </a:cubicBezTo>
                  <a:cubicBezTo>
                    <a:pt x="48981" y="73078"/>
                    <a:pt x="68851" y="92874"/>
                    <a:pt x="86705" y="102361"/>
                  </a:cubicBezTo>
                  <a:cubicBezTo>
                    <a:pt x="92606" y="105498"/>
                    <a:pt x="98956" y="105872"/>
                    <a:pt x="102691" y="102361"/>
                  </a:cubicBezTo>
                  <a:cubicBezTo>
                    <a:pt x="103064" y="101987"/>
                    <a:pt x="103513" y="101614"/>
                    <a:pt x="103886" y="101240"/>
                  </a:cubicBezTo>
                  <a:cubicBezTo>
                    <a:pt x="107696" y="97804"/>
                    <a:pt x="113523" y="95115"/>
                    <a:pt x="118826" y="97281"/>
                  </a:cubicBezTo>
                  <a:cubicBezTo>
                    <a:pt x="122038" y="98626"/>
                    <a:pt x="124877" y="100045"/>
                    <a:pt x="129658" y="101913"/>
                  </a:cubicBezTo>
                  <a:cubicBezTo>
                    <a:pt x="136456" y="104677"/>
                    <a:pt x="141311" y="111773"/>
                    <a:pt x="140265" y="118347"/>
                  </a:cubicBezTo>
                  <a:cubicBezTo>
                    <a:pt x="139070" y="125892"/>
                    <a:pt x="134513" y="133959"/>
                    <a:pt x="132198" y="138068"/>
                  </a:cubicBezTo>
                  <a:cubicBezTo>
                    <a:pt x="129509" y="142924"/>
                    <a:pt x="121814" y="144418"/>
                    <a:pt x="113747" y="142027"/>
                  </a:cubicBezTo>
                  <a:cubicBezTo>
                    <a:pt x="48981" y="122530"/>
                    <a:pt x="19250" y="82939"/>
                    <a:pt x="1322" y="27212"/>
                  </a:cubicBezTo>
                  <a:cubicBezTo>
                    <a:pt x="-1218" y="19219"/>
                    <a:pt x="-98" y="11525"/>
                    <a:pt x="4683" y="8686"/>
                  </a:cubicBezTo>
                  <a:cubicBezTo>
                    <a:pt x="8642" y="6221"/>
                    <a:pt x="15440" y="394"/>
                    <a:pt x="24106" y="21"/>
                  </a:cubicBezTo>
                  <a:cubicBezTo>
                    <a:pt x="30829" y="-278"/>
                    <a:pt x="36954" y="2635"/>
                    <a:pt x="41137" y="10255"/>
                  </a:cubicBezTo>
                  <a:cubicBezTo>
                    <a:pt x="42781" y="13317"/>
                    <a:pt x="43827" y="16978"/>
                    <a:pt x="45246" y="20190"/>
                  </a:cubicBezTo>
                  <a:cubicBezTo>
                    <a:pt x="47562" y="25419"/>
                    <a:pt x="45694" y="31918"/>
                    <a:pt x="42333" y="35877"/>
                  </a:cubicBezTo>
                  <a:close/>
                </a:path>
              </a:pathLst>
            </a:custGeom>
            <a:noFill/>
            <a:ln w="12699" cap="flat">
              <a:solidFill>
                <a:srgbClr val="21045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84" name="Forma Livre: Forma 483">
              <a:extLst>
                <a:ext uri="{FF2B5EF4-FFF2-40B4-BE49-F238E27FC236}">
                  <a16:creationId xmlns:a16="http://schemas.microsoft.com/office/drawing/2014/main" id="{F366C14F-046E-9B98-64C0-C82E6BC86EE8}"/>
                </a:ext>
              </a:extLst>
            </p:cNvPr>
            <p:cNvSpPr/>
            <p:nvPr/>
          </p:nvSpPr>
          <p:spPr>
            <a:xfrm>
              <a:off x="2085320" y="2592089"/>
              <a:ext cx="265337" cy="265337"/>
            </a:xfrm>
            <a:custGeom>
              <a:avLst/>
              <a:gdLst>
                <a:gd name="connsiteX0" fmla="*/ 65065 w 265337"/>
                <a:gd name="connsiteY0" fmla="*/ 246737 h 265337"/>
                <a:gd name="connsiteX1" fmla="*/ 0 w 265337"/>
                <a:gd name="connsiteY1" fmla="*/ 265338 h 265337"/>
                <a:gd name="connsiteX2" fmla="*/ 18601 w 265337"/>
                <a:gd name="connsiteY2" fmla="*/ 200273 h 265337"/>
                <a:gd name="connsiteX3" fmla="*/ 0 w 265337"/>
                <a:gd name="connsiteY3" fmla="*/ 132669 h 265337"/>
                <a:gd name="connsiteX4" fmla="*/ 132669 w 265337"/>
                <a:gd name="connsiteY4" fmla="*/ 0 h 265337"/>
                <a:gd name="connsiteX5" fmla="*/ 265338 w 265337"/>
                <a:gd name="connsiteY5" fmla="*/ 132669 h 265337"/>
                <a:gd name="connsiteX6" fmla="*/ 132669 w 265337"/>
                <a:gd name="connsiteY6" fmla="*/ 265338 h 265337"/>
                <a:gd name="connsiteX7" fmla="*/ 65065 w 265337"/>
                <a:gd name="connsiteY7" fmla="*/ 246737 h 265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5337" h="265337">
                  <a:moveTo>
                    <a:pt x="65065" y="246737"/>
                  </a:moveTo>
                  <a:lnTo>
                    <a:pt x="0" y="265338"/>
                  </a:lnTo>
                  <a:lnTo>
                    <a:pt x="18601" y="200273"/>
                  </a:lnTo>
                  <a:cubicBezTo>
                    <a:pt x="6872" y="180552"/>
                    <a:pt x="0" y="157395"/>
                    <a:pt x="0" y="132669"/>
                  </a:cubicBezTo>
                  <a:cubicBezTo>
                    <a:pt x="0" y="59462"/>
                    <a:pt x="59387" y="0"/>
                    <a:pt x="132669" y="0"/>
                  </a:cubicBezTo>
                  <a:cubicBezTo>
                    <a:pt x="205950" y="0"/>
                    <a:pt x="265338" y="59387"/>
                    <a:pt x="265338" y="132669"/>
                  </a:cubicBezTo>
                  <a:cubicBezTo>
                    <a:pt x="265338" y="205950"/>
                    <a:pt x="205950" y="265338"/>
                    <a:pt x="132669" y="265338"/>
                  </a:cubicBezTo>
                  <a:cubicBezTo>
                    <a:pt x="108018" y="265338"/>
                    <a:pt x="84786" y="258540"/>
                    <a:pt x="65065" y="246737"/>
                  </a:cubicBezTo>
                  <a:close/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485" name="Gráfico 3">
            <a:extLst>
              <a:ext uri="{FF2B5EF4-FFF2-40B4-BE49-F238E27FC236}">
                <a16:creationId xmlns:a16="http://schemas.microsoft.com/office/drawing/2014/main" id="{7C3049E6-45BD-1B77-9752-797506B58CD1}"/>
              </a:ext>
            </a:extLst>
          </p:cNvPr>
          <p:cNvGrpSpPr/>
          <p:nvPr/>
        </p:nvGrpSpPr>
        <p:grpSpPr>
          <a:xfrm>
            <a:off x="3196685" y="2596123"/>
            <a:ext cx="257065" cy="257367"/>
            <a:chOff x="3196685" y="2596123"/>
            <a:chExt cx="257065" cy="257367"/>
          </a:xfrm>
          <a:noFill/>
        </p:grpSpPr>
        <p:sp>
          <p:nvSpPr>
            <p:cNvPr id="486" name="Forma Livre: Forma 485">
              <a:extLst>
                <a:ext uri="{FF2B5EF4-FFF2-40B4-BE49-F238E27FC236}">
                  <a16:creationId xmlns:a16="http://schemas.microsoft.com/office/drawing/2014/main" id="{1F0EF297-1035-0CC3-E986-7E2FCE1DE2B9}"/>
                </a:ext>
              </a:extLst>
            </p:cNvPr>
            <p:cNvSpPr/>
            <p:nvPr/>
          </p:nvSpPr>
          <p:spPr>
            <a:xfrm>
              <a:off x="3196685" y="2596595"/>
              <a:ext cx="257065" cy="256895"/>
            </a:xfrm>
            <a:custGeom>
              <a:avLst/>
              <a:gdLst>
                <a:gd name="connsiteX0" fmla="*/ 1827 w 257065"/>
                <a:gd name="connsiteY0" fmla="*/ 13049 h 256895"/>
                <a:gd name="connsiteX1" fmla="*/ 781 w 257065"/>
                <a:gd name="connsiteY1" fmla="*/ 28438 h 256895"/>
                <a:gd name="connsiteX2" fmla="*/ 78918 w 257065"/>
                <a:gd name="connsiteY2" fmla="*/ 178512 h 256895"/>
                <a:gd name="connsiteX3" fmla="*/ 228544 w 257065"/>
                <a:gd name="connsiteY3" fmla="*/ 256201 h 256895"/>
                <a:gd name="connsiteX4" fmla="*/ 243933 w 257065"/>
                <a:gd name="connsiteY4" fmla="*/ 255155 h 256895"/>
                <a:gd name="connsiteX5" fmla="*/ 247593 w 257065"/>
                <a:gd name="connsiteY5" fmla="*/ 250523 h 256895"/>
                <a:gd name="connsiteX6" fmla="*/ 256856 w 257065"/>
                <a:gd name="connsiteY6" fmla="*/ 209064 h 256895"/>
                <a:gd name="connsiteX7" fmla="*/ 253345 w 257065"/>
                <a:gd name="connsiteY7" fmla="*/ 198830 h 256895"/>
                <a:gd name="connsiteX8" fmla="*/ 205611 w 257065"/>
                <a:gd name="connsiteY8" fmla="*/ 178811 h 256895"/>
                <a:gd name="connsiteX9" fmla="*/ 189326 w 257065"/>
                <a:gd name="connsiteY9" fmla="*/ 182546 h 256895"/>
                <a:gd name="connsiteX10" fmla="*/ 183574 w 257065"/>
                <a:gd name="connsiteY10" fmla="*/ 192481 h 256895"/>
                <a:gd name="connsiteX11" fmla="*/ 174536 w 257065"/>
                <a:gd name="connsiteY11" fmla="*/ 199279 h 256895"/>
                <a:gd name="connsiteX12" fmla="*/ 105213 w 257065"/>
                <a:gd name="connsiteY12" fmla="*/ 151769 h 256895"/>
                <a:gd name="connsiteX13" fmla="*/ 55985 w 257065"/>
                <a:gd name="connsiteY13" fmla="*/ 80952 h 256895"/>
                <a:gd name="connsiteX14" fmla="*/ 62783 w 257065"/>
                <a:gd name="connsiteY14" fmla="*/ 71914 h 256895"/>
                <a:gd name="connsiteX15" fmla="*/ 72644 w 257065"/>
                <a:gd name="connsiteY15" fmla="*/ 66236 h 256895"/>
                <a:gd name="connsiteX16" fmla="*/ 76453 w 257065"/>
                <a:gd name="connsiteY16" fmla="*/ 49952 h 256895"/>
                <a:gd name="connsiteX17" fmla="*/ 61961 w 257065"/>
                <a:gd name="connsiteY17" fmla="*/ 10061 h 256895"/>
                <a:gd name="connsiteX18" fmla="*/ 48067 w 257065"/>
                <a:gd name="connsiteY18" fmla="*/ 201 h 256895"/>
                <a:gd name="connsiteX19" fmla="*/ 6384 w 257065"/>
                <a:gd name="connsiteY19" fmla="*/ 9538 h 256895"/>
                <a:gd name="connsiteX20" fmla="*/ 1827 w 257065"/>
                <a:gd name="connsiteY20" fmla="*/ 13199 h 256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57065" h="256895">
                  <a:moveTo>
                    <a:pt x="1827" y="13049"/>
                  </a:moveTo>
                  <a:cubicBezTo>
                    <a:pt x="-563" y="17083"/>
                    <a:pt x="-265" y="22611"/>
                    <a:pt x="781" y="28438"/>
                  </a:cubicBezTo>
                  <a:cubicBezTo>
                    <a:pt x="11165" y="86704"/>
                    <a:pt x="39327" y="138846"/>
                    <a:pt x="78918" y="178512"/>
                  </a:cubicBezTo>
                  <a:cubicBezTo>
                    <a:pt x="118510" y="218103"/>
                    <a:pt x="172145" y="247685"/>
                    <a:pt x="228544" y="256201"/>
                  </a:cubicBezTo>
                  <a:cubicBezTo>
                    <a:pt x="234371" y="257097"/>
                    <a:pt x="239899" y="257471"/>
                    <a:pt x="243933" y="255155"/>
                  </a:cubicBezTo>
                  <a:cubicBezTo>
                    <a:pt x="245352" y="254333"/>
                    <a:pt x="247145" y="252839"/>
                    <a:pt x="247593" y="250523"/>
                  </a:cubicBezTo>
                  <a:lnTo>
                    <a:pt x="256856" y="209064"/>
                  </a:lnTo>
                  <a:cubicBezTo>
                    <a:pt x="257603" y="205554"/>
                    <a:pt x="256333" y="201818"/>
                    <a:pt x="253345" y="198830"/>
                  </a:cubicBezTo>
                  <a:cubicBezTo>
                    <a:pt x="251926" y="197411"/>
                    <a:pt x="220477" y="186057"/>
                    <a:pt x="205611" y="178811"/>
                  </a:cubicBezTo>
                  <a:cubicBezTo>
                    <a:pt x="199486" y="175823"/>
                    <a:pt x="192389" y="177541"/>
                    <a:pt x="189326" y="182546"/>
                  </a:cubicBezTo>
                  <a:lnTo>
                    <a:pt x="183574" y="192481"/>
                  </a:lnTo>
                  <a:cubicBezTo>
                    <a:pt x="181632" y="195842"/>
                    <a:pt x="178345" y="198308"/>
                    <a:pt x="174536" y="199279"/>
                  </a:cubicBezTo>
                  <a:cubicBezTo>
                    <a:pt x="159969" y="202939"/>
                    <a:pt x="114999" y="161555"/>
                    <a:pt x="105213" y="151769"/>
                  </a:cubicBezTo>
                  <a:cubicBezTo>
                    <a:pt x="95054" y="141610"/>
                    <a:pt x="52250" y="95519"/>
                    <a:pt x="55985" y="80952"/>
                  </a:cubicBezTo>
                  <a:cubicBezTo>
                    <a:pt x="56956" y="77143"/>
                    <a:pt x="59422" y="73856"/>
                    <a:pt x="62783" y="71914"/>
                  </a:cubicBezTo>
                  <a:cubicBezTo>
                    <a:pt x="71448" y="66909"/>
                    <a:pt x="69133" y="68253"/>
                    <a:pt x="72644" y="66236"/>
                  </a:cubicBezTo>
                  <a:cubicBezTo>
                    <a:pt x="77723" y="63174"/>
                    <a:pt x="79441" y="56002"/>
                    <a:pt x="76453" y="49952"/>
                  </a:cubicBezTo>
                  <a:cubicBezTo>
                    <a:pt x="69954" y="36655"/>
                    <a:pt x="66219" y="24180"/>
                    <a:pt x="61961" y="10061"/>
                  </a:cubicBezTo>
                  <a:cubicBezTo>
                    <a:pt x="60094" y="3861"/>
                    <a:pt x="54043" y="-1069"/>
                    <a:pt x="48067" y="201"/>
                  </a:cubicBezTo>
                  <a:cubicBezTo>
                    <a:pt x="48067" y="201"/>
                    <a:pt x="47320" y="350"/>
                    <a:pt x="6384" y="9538"/>
                  </a:cubicBezTo>
                  <a:cubicBezTo>
                    <a:pt x="4143" y="9987"/>
                    <a:pt x="2724" y="11779"/>
                    <a:pt x="1827" y="13199"/>
                  </a:cubicBezTo>
                  <a:close/>
                </a:path>
              </a:pathLst>
            </a:custGeom>
            <a:noFill/>
            <a:ln w="12699" cap="flat">
              <a:solidFill>
                <a:srgbClr val="21045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87" name="Forma Livre: Forma 486">
              <a:extLst>
                <a:ext uri="{FF2B5EF4-FFF2-40B4-BE49-F238E27FC236}">
                  <a16:creationId xmlns:a16="http://schemas.microsoft.com/office/drawing/2014/main" id="{7530BF00-8B37-525D-8174-85CE199EF057}"/>
                </a:ext>
              </a:extLst>
            </p:cNvPr>
            <p:cNvSpPr/>
            <p:nvPr/>
          </p:nvSpPr>
          <p:spPr>
            <a:xfrm>
              <a:off x="3325056" y="2630859"/>
              <a:ext cx="82021" cy="82021"/>
            </a:xfrm>
            <a:custGeom>
              <a:avLst/>
              <a:gdLst>
                <a:gd name="connsiteX0" fmla="*/ 0 w 82021"/>
                <a:gd name="connsiteY0" fmla="*/ 0 h 82021"/>
                <a:gd name="connsiteX1" fmla="*/ 82022 w 82021"/>
                <a:gd name="connsiteY1" fmla="*/ 82022 h 82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021" h="82021">
                  <a:moveTo>
                    <a:pt x="0" y="0"/>
                  </a:moveTo>
                  <a:cubicBezTo>
                    <a:pt x="45269" y="0"/>
                    <a:pt x="82022" y="36753"/>
                    <a:pt x="82022" y="82022"/>
                  </a:cubicBezTo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88" name="Forma Livre: Forma 487">
              <a:extLst>
                <a:ext uri="{FF2B5EF4-FFF2-40B4-BE49-F238E27FC236}">
                  <a16:creationId xmlns:a16="http://schemas.microsoft.com/office/drawing/2014/main" id="{7955D141-097E-6A45-DBB0-7838F95DD387}"/>
                </a:ext>
              </a:extLst>
            </p:cNvPr>
            <p:cNvSpPr/>
            <p:nvPr/>
          </p:nvSpPr>
          <p:spPr>
            <a:xfrm>
              <a:off x="3325056" y="2596123"/>
              <a:ext cx="116757" cy="116757"/>
            </a:xfrm>
            <a:custGeom>
              <a:avLst/>
              <a:gdLst>
                <a:gd name="connsiteX0" fmla="*/ 0 w 116757"/>
                <a:gd name="connsiteY0" fmla="*/ 0 h 116757"/>
                <a:gd name="connsiteX1" fmla="*/ 116758 w 116757"/>
                <a:gd name="connsiteY1" fmla="*/ 116758 h 116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6757" h="116757">
                  <a:moveTo>
                    <a:pt x="0" y="0"/>
                  </a:moveTo>
                  <a:cubicBezTo>
                    <a:pt x="64467" y="0"/>
                    <a:pt x="116758" y="52291"/>
                    <a:pt x="116758" y="116758"/>
                  </a:cubicBezTo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489" name="Gráfico 3">
            <a:extLst>
              <a:ext uri="{FF2B5EF4-FFF2-40B4-BE49-F238E27FC236}">
                <a16:creationId xmlns:a16="http://schemas.microsoft.com/office/drawing/2014/main" id="{DFA9B5DA-C9CD-A414-D380-D3DCFE3A4779}"/>
              </a:ext>
            </a:extLst>
          </p:cNvPr>
          <p:cNvGrpSpPr/>
          <p:nvPr/>
        </p:nvGrpSpPr>
        <p:grpSpPr>
          <a:xfrm>
            <a:off x="2650432" y="2603593"/>
            <a:ext cx="265337" cy="242329"/>
            <a:chOff x="2650432" y="2603593"/>
            <a:chExt cx="265337" cy="242329"/>
          </a:xfrm>
        </p:grpSpPr>
        <p:sp>
          <p:nvSpPr>
            <p:cNvPr id="490" name="Forma Livre: Forma 489">
              <a:extLst>
                <a:ext uri="{FF2B5EF4-FFF2-40B4-BE49-F238E27FC236}">
                  <a16:creationId xmlns:a16="http://schemas.microsoft.com/office/drawing/2014/main" id="{0E28641C-76EE-74D7-F90F-9770E938B539}"/>
                </a:ext>
              </a:extLst>
            </p:cNvPr>
            <p:cNvSpPr/>
            <p:nvPr/>
          </p:nvSpPr>
          <p:spPr>
            <a:xfrm>
              <a:off x="2650432" y="2684419"/>
              <a:ext cx="161503" cy="161503"/>
            </a:xfrm>
            <a:custGeom>
              <a:avLst/>
              <a:gdLst>
                <a:gd name="connsiteX0" fmla="*/ 80752 w 161503"/>
                <a:gd name="connsiteY0" fmla="*/ 0 h 161503"/>
                <a:gd name="connsiteX1" fmla="*/ 23083 w 161503"/>
                <a:gd name="connsiteY1" fmla="*/ 0 h 161503"/>
                <a:gd name="connsiteX2" fmla="*/ 0 w 161503"/>
                <a:gd name="connsiteY2" fmla="*/ 23083 h 161503"/>
                <a:gd name="connsiteX3" fmla="*/ 0 w 161503"/>
                <a:gd name="connsiteY3" fmla="*/ 103834 h 161503"/>
                <a:gd name="connsiteX4" fmla="*/ 23083 w 161503"/>
                <a:gd name="connsiteY4" fmla="*/ 126917 h 161503"/>
                <a:gd name="connsiteX5" fmla="*/ 126917 w 161503"/>
                <a:gd name="connsiteY5" fmla="*/ 126917 h 161503"/>
                <a:gd name="connsiteX6" fmla="*/ 161503 w 161503"/>
                <a:gd name="connsiteY6" fmla="*/ 161503 h 161503"/>
                <a:gd name="connsiteX7" fmla="*/ 161503 w 161503"/>
                <a:gd name="connsiteY7" fmla="*/ 69248 h 161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1503" h="161503">
                  <a:moveTo>
                    <a:pt x="80752" y="0"/>
                  </a:moveTo>
                  <a:lnTo>
                    <a:pt x="23083" y="0"/>
                  </a:lnTo>
                  <a:cubicBezTo>
                    <a:pt x="10309" y="0"/>
                    <a:pt x="0" y="10309"/>
                    <a:pt x="0" y="23083"/>
                  </a:cubicBezTo>
                  <a:lnTo>
                    <a:pt x="0" y="103834"/>
                  </a:lnTo>
                  <a:cubicBezTo>
                    <a:pt x="0" y="116608"/>
                    <a:pt x="10309" y="126917"/>
                    <a:pt x="23083" y="126917"/>
                  </a:cubicBezTo>
                  <a:lnTo>
                    <a:pt x="126917" y="126917"/>
                  </a:lnTo>
                  <a:lnTo>
                    <a:pt x="161503" y="161503"/>
                  </a:lnTo>
                  <a:lnTo>
                    <a:pt x="161503" y="69248"/>
                  </a:lnTo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91" name="Forma Livre: Forma 490">
              <a:extLst>
                <a:ext uri="{FF2B5EF4-FFF2-40B4-BE49-F238E27FC236}">
                  <a16:creationId xmlns:a16="http://schemas.microsoft.com/office/drawing/2014/main" id="{0D1566C8-5DFC-0296-E3C3-7332C1CC4F91}"/>
                </a:ext>
              </a:extLst>
            </p:cNvPr>
            <p:cNvSpPr/>
            <p:nvPr/>
          </p:nvSpPr>
          <p:spPr>
            <a:xfrm>
              <a:off x="2754266" y="2603593"/>
              <a:ext cx="161503" cy="161503"/>
            </a:xfrm>
            <a:custGeom>
              <a:avLst/>
              <a:gdLst>
                <a:gd name="connsiteX0" fmla="*/ 138421 w 161503"/>
                <a:gd name="connsiteY0" fmla="*/ 126917 h 161503"/>
                <a:gd name="connsiteX1" fmla="*/ 34587 w 161503"/>
                <a:gd name="connsiteY1" fmla="*/ 126917 h 161503"/>
                <a:gd name="connsiteX2" fmla="*/ 0 w 161503"/>
                <a:gd name="connsiteY2" fmla="*/ 161503 h 161503"/>
                <a:gd name="connsiteX3" fmla="*/ 0 w 161503"/>
                <a:gd name="connsiteY3" fmla="*/ 23083 h 161503"/>
                <a:gd name="connsiteX4" fmla="*/ 23083 w 161503"/>
                <a:gd name="connsiteY4" fmla="*/ 0 h 161503"/>
                <a:gd name="connsiteX5" fmla="*/ 138421 w 161503"/>
                <a:gd name="connsiteY5" fmla="*/ 0 h 161503"/>
                <a:gd name="connsiteX6" fmla="*/ 161503 w 161503"/>
                <a:gd name="connsiteY6" fmla="*/ 23083 h 161503"/>
                <a:gd name="connsiteX7" fmla="*/ 161503 w 161503"/>
                <a:gd name="connsiteY7" fmla="*/ 103834 h 161503"/>
                <a:gd name="connsiteX8" fmla="*/ 138421 w 161503"/>
                <a:gd name="connsiteY8" fmla="*/ 126917 h 161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503" h="161503">
                  <a:moveTo>
                    <a:pt x="138421" y="126917"/>
                  </a:moveTo>
                  <a:lnTo>
                    <a:pt x="34587" y="126917"/>
                  </a:lnTo>
                  <a:lnTo>
                    <a:pt x="0" y="161503"/>
                  </a:lnTo>
                  <a:lnTo>
                    <a:pt x="0" y="23083"/>
                  </a:lnTo>
                  <a:cubicBezTo>
                    <a:pt x="0" y="10309"/>
                    <a:pt x="10309" y="0"/>
                    <a:pt x="23083" y="0"/>
                  </a:cubicBezTo>
                  <a:lnTo>
                    <a:pt x="138421" y="0"/>
                  </a:lnTo>
                  <a:cubicBezTo>
                    <a:pt x="151195" y="0"/>
                    <a:pt x="161503" y="10309"/>
                    <a:pt x="161503" y="23083"/>
                  </a:cubicBezTo>
                  <a:lnTo>
                    <a:pt x="161503" y="103834"/>
                  </a:lnTo>
                  <a:cubicBezTo>
                    <a:pt x="161503" y="116608"/>
                    <a:pt x="151195" y="126917"/>
                    <a:pt x="138421" y="126917"/>
                  </a:cubicBezTo>
                  <a:close/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92" name="Forma Livre: Forma 491">
              <a:extLst>
                <a:ext uri="{FF2B5EF4-FFF2-40B4-BE49-F238E27FC236}">
                  <a16:creationId xmlns:a16="http://schemas.microsoft.com/office/drawing/2014/main" id="{D93DD027-CE26-A715-355F-0EAE0AF36826}"/>
                </a:ext>
              </a:extLst>
            </p:cNvPr>
            <p:cNvSpPr/>
            <p:nvPr/>
          </p:nvSpPr>
          <p:spPr>
            <a:xfrm>
              <a:off x="2792961" y="2653867"/>
              <a:ext cx="14940" cy="14940"/>
            </a:xfrm>
            <a:custGeom>
              <a:avLst/>
              <a:gdLst>
                <a:gd name="connsiteX0" fmla="*/ 14940 w 14940"/>
                <a:gd name="connsiteY0" fmla="*/ 7470 h 14940"/>
                <a:gd name="connsiteX1" fmla="*/ 7470 w 14940"/>
                <a:gd name="connsiteY1" fmla="*/ 14940 h 14940"/>
                <a:gd name="connsiteX2" fmla="*/ 0 w 14940"/>
                <a:gd name="connsiteY2" fmla="*/ 7470 h 14940"/>
                <a:gd name="connsiteX3" fmla="*/ 7470 w 14940"/>
                <a:gd name="connsiteY3" fmla="*/ 0 h 14940"/>
                <a:gd name="connsiteX4" fmla="*/ 14940 w 14940"/>
                <a:gd name="connsiteY4" fmla="*/ 7470 h 1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40" h="14940">
                  <a:moveTo>
                    <a:pt x="14940" y="7470"/>
                  </a:moveTo>
                  <a:cubicBezTo>
                    <a:pt x="14940" y="11596"/>
                    <a:pt x="11596" y="14940"/>
                    <a:pt x="7470" y="14940"/>
                  </a:cubicBezTo>
                  <a:cubicBezTo>
                    <a:pt x="3344" y="14940"/>
                    <a:pt x="0" y="11596"/>
                    <a:pt x="0" y="7470"/>
                  </a:cubicBezTo>
                  <a:cubicBezTo>
                    <a:pt x="0" y="3344"/>
                    <a:pt x="3344" y="0"/>
                    <a:pt x="7470" y="0"/>
                  </a:cubicBezTo>
                  <a:cubicBezTo>
                    <a:pt x="11596" y="0"/>
                    <a:pt x="14940" y="3344"/>
                    <a:pt x="14940" y="7470"/>
                  </a:cubicBezTo>
                  <a:close/>
                </a:path>
              </a:pathLst>
            </a:custGeom>
            <a:solidFill>
              <a:srgbClr val="210456"/>
            </a:solidFill>
            <a:ln w="74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93" name="Forma Livre: Forma 492">
              <a:extLst>
                <a:ext uri="{FF2B5EF4-FFF2-40B4-BE49-F238E27FC236}">
                  <a16:creationId xmlns:a16="http://schemas.microsoft.com/office/drawing/2014/main" id="{18FDB710-5327-8C07-38AA-27780BE82A72}"/>
                </a:ext>
              </a:extLst>
            </p:cNvPr>
            <p:cNvSpPr/>
            <p:nvPr/>
          </p:nvSpPr>
          <p:spPr>
            <a:xfrm>
              <a:off x="2829266" y="2653867"/>
              <a:ext cx="14940" cy="14940"/>
            </a:xfrm>
            <a:custGeom>
              <a:avLst/>
              <a:gdLst>
                <a:gd name="connsiteX0" fmla="*/ 14940 w 14940"/>
                <a:gd name="connsiteY0" fmla="*/ 7470 h 14940"/>
                <a:gd name="connsiteX1" fmla="*/ 7470 w 14940"/>
                <a:gd name="connsiteY1" fmla="*/ 14940 h 14940"/>
                <a:gd name="connsiteX2" fmla="*/ 0 w 14940"/>
                <a:gd name="connsiteY2" fmla="*/ 7470 h 14940"/>
                <a:gd name="connsiteX3" fmla="*/ 7470 w 14940"/>
                <a:gd name="connsiteY3" fmla="*/ 0 h 14940"/>
                <a:gd name="connsiteX4" fmla="*/ 14940 w 14940"/>
                <a:gd name="connsiteY4" fmla="*/ 7470 h 1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40" h="14940">
                  <a:moveTo>
                    <a:pt x="14940" y="7470"/>
                  </a:moveTo>
                  <a:cubicBezTo>
                    <a:pt x="14940" y="11596"/>
                    <a:pt x="11596" y="14940"/>
                    <a:pt x="7470" y="14940"/>
                  </a:cubicBezTo>
                  <a:cubicBezTo>
                    <a:pt x="3344" y="14940"/>
                    <a:pt x="0" y="11596"/>
                    <a:pt x="0" y="7470"/>
                  </a:cubicBezTo>
                  <a:cubicBezTo>
                    <a:pt x="0" y="3344"/>
                    <a:pt x="3344" y="0"/>
                    <a:pt x="7470" y="0"/>
                  </a:cubicBezTo>
                  <a:cubicBezTo>
                    <a:pt x="11596" y="0"/>
                    <a:pt x="14940" y="3344"/>
                    <a:pt x="14940" y="7470"/>
                  </a:cubicBezTo>
                  <a:close/>
                </a:path>
              </a:pathLst>
            </a:custGeom>
            <a:solidFill>
              <a:srgbClr val="210456"/>
            </a:solidFill>
            <a:ln w="74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94" name="Forma Livre: Forma 493">
              <a:extLst>
                <a:ext uri="{FF2B5EF4-FFF2-40B4-BE49-F238E27FC236}">
                  <a16:creationId xmlns:a16="http://schemas.microsoft.com/office/drawing/2014/main" id="{7FA2F4B6-588F-22B0-5D16-36199DBEDE62}"/>
                </a:ext>
              </a:extLst>
            </p:cNvPr>
            <p:cNvSpPr/>
            <p:nvPr/>
          </p:nvSpPr>
          <p:spPr>
            <a:xfrm>
              <a:off x="2863852" y="2653867"/>
              <a:ext cx="14940" cy="14940"/>
            </a:xfrm>
            <a:custGeom>
              <a:avLst/>
              <a:gdLst>
                <a:gd name="connsiteX0" fmla="*/ 14940 w 14940"/>
                <a:gd name="connsiteY0" fmla="*/ 7470 h 14940"/>
                <a:gd name="connsiteX1" fmla="*/ 7470 w 14940"/>
                <a:gd name="connsiteY1" fmla="*/ 14940 h 14940"/>
                <a:gd name="connsiteX2" fmla="*/ 0 w 14940"/>
                <a:gd name="connsiteY2" fmla="*/ 7470 h 14940"/>
                <a:gd name="connsiteX3" fmla="*/ 7470 w 14940"/>
                <a:gd name="connsiteY3" fmla="*/ 0 h 14940"/>
                <a:gd name="connsiteX4" fmla="*/ 14940 w 14940"/>
                <a:gd name="connsiteY4" fmla="*/ 7470 h 1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40" h="14940">
                  <a:moveTo>
                    <a:pt x="14940" y="7470"/>
                  </a:moveTo>
                  <a:cubicBezTo>
                    <a:pt x="14940" y="11596"/>
                    <a:pt x="11596" y="14940"/>
                    <a:pt x="7470" y="14940"/>
                  </a:cubicBezTo>
                  <a:cubicBezTo>
                    <a:pt x="3345" y="14940"/>
                    <a:pt x="0" y="11596"/>
                    <a:pt x="0" y="7470"/>
                  </a:cubicBezTo>
                  <a:cubicBezTo>
                    <a:pt x="0" y="3344"/>
                    <a:pt x="3345" y="0"/>
                    <a:pt x="7470" y="0"/>
                  </a:cubicBezTo>
                  <a:cubicBezTo>
                    <a:pt x="11596" y="0"/>
                    <a:pt x="14940" y="3344"/>
                    <a:pt x="14940" y="7470"/>
                  </a:cubicBezTo>
                  <a:close/>
                </a:path>
              </a:pathLst>
            </a:custGeom>
            <a:solidFill>
              <a:srgbClr val="210456"/>
            </a:solidFill>
            <a:ln w="74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495" name="Gráfico 3">
            <a:extLst>
              <a:ext uri="{FF2B5EF4-FFF2-40B4-BE49-F238E27FC236}">
                <a16:creationId xmlns:a16="http://schemas.microsoft.com/office/drawing/2014/main" id="{92D850FB-66F2-6F30-3773-6E2499A35A7A}"/>
              </a:ext>
            </a:extLst>
          </p:cNvPr>
          <p:cNvGrpSpPr/>
          <p:nvPr/>
        </p:nvGrpSpPr>
        <p:grpSpPr>
          <a:xfrm>
            <a:off x="983855" y="2632502"/>
            <a:ext cx="253758" cy="184585"/>
            <a:chOff x="983855" y="2632502"/>
            <a:chExt cx="253758" cy="184585"/>
          </a:xfrm>
          <a:noFill/>
        </p:grpSpPr>
        <p:sp>
          <p:nvSpPr>
            <p:cNvPr id="496" name="Forma Livre: Forma 495">
              <a:extLst>
                <a:ext uri="{FF2B5EF4-FFF2-40B4-BE49-F238E27FC236}">
                  <a16:creationId xmlns:a16="http://schemas.microsoft.com/office/drawing/2014/main" id="{641C1832-7EFE-9240-A3A6-3457195A70A2}"/>
                </a:ext>
              </a:extLst>
            </p:cNvPr>
            <p:cNvSpPr/>
            <p:nvPr/>
          </p:nvSpPr>
          <p:spPr>
            <a:xfrm>
              <a:off x="983855" y="2632502"/>
              <a:ext cx="253758" cy="184585"/>
            </a:xfrm>
            <a:custGeom>
              <a:avLst/>
              <a:gdLst>
                <a:gd name="connsiteX0" fmla="*/ 253759 w 253758"/>
                <a:gd name="connsiteY0" fmla="*/ 0 h 184585"/>
                <a:gd name="connsiteX1" fmla="*/ 253759 w 253758"/>
                <a:gd name="connsiteY1" fmla="*/ 161503 h 184585"/>
                <a:gd name="connsiteX2" fmla="*/ 230676 w 253758"/>
                <a:gd name="connsiteY2" fmla="*/ 184586 h 184585"/>
                <a:gd name="connsiteX3" fmla="*/ 23083 w 253758"/>
                <a:gd name="connsiteY3" fmla="*/ 184586 h 184585"/>
                <a:gd name="connsiteX4" fmla="*/ 0 w 253758"/>
                <a:gd name="connsiteY4" fmla="*/ 161503 h 184585"/>
                <a:gd name="connsiteX5" fmla="*/ 0 w 253758"/>
                <a:gd name="connsiteY5" fmla="*/ 0 h 184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3758" h="184585">
                  <a:moveTo>
                    <a:pt x="253759" y="0"/>
                  </a:moveTo>
                  <a:lnTo>
                    <a:pt x="253759" y="161503"/>
                  </a:lnTo>
                  <a:cubicBezTo>
                    <a:pt x="253759" y="174203"/>
                    <a:pt x="243376" y="184586"/>
                    <a:pt x="230676" y="184586"/>
                  </a:cubicBezTo>
                  <a:lnTo>
                    <a:pt x="23083" y="184586"/>
                  </a:lnTo>
                  <a:cubicBezTo>
                    <a:pt x="10383" y="184586"/>
                    <a:pt x="0" y="174203"/>
                    <a:pt x="0" y="161503"/>
                  </a:cubicBezTo>
                  <a:lnTo>
                    <a:pt x="0" y="0"/>
                  </a:lnTo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97" name="Forma Livre: Forma 496">
              <a:extLst>
                <a:ext uri="{FF2B5EF4-FFF2-40B4-BE49-F238E27FC236}">
                  <a16:creationId xmlns:a16="http://schemas.microsoft.com/office/drawing/2014/main" id="{BC6AFCB4-9A1C-2728-2187-80F23845258D}"/>
                </a:ext>
              </a:extLst>
            </p:cNvPr>
            <p:cNvSpPr/>
            <p:nvPr/>
          </p:nvSpPr>
          <p:spPr>
            <a:xfrm>
              <a:off x="983855" y="2632502"/>
              <a:ext cx="253758" cy="98325"/>
            </a:xfrm>
            <a:custGeom>
              <a:avLst/>
              <a:gdLst>
                <a:gd name="connsiteX0" fmla="*/ 253759 w 253758"/>
                <a:gd name="connsiteY0" fmla="*/ 0 h 98325"/>
                <a:gd name="connsiteX1" fmla="*/ 140438 w 253758"/>
                <a:gd name="connsiteY1" fmla="*/ 93899 h 98325"/>
                <a:gd name="connsiteX2" fmla="*/ 113321 w 253758"/>
                <a:gd name="connsiteY2" fmla="*/ 93899 h 98325"/>
                <a:gd name="connsiteX3" fmla="*/ 0 w 253758"/>
                <a:gd name="connsiteY3" fmla="*/ 0 h 98325"/>
                <a:gd name="connsiteX4" fmla="*/ 253759 w 253758"/>
                <a:gd name="connsiteY4" fmla="*/ 0 h 98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3758" h="98325">
                  <a:moveTo>
                    <a:pt x="253759" y="0"/>
                  </a:moveTo>
                  <a:lnTo>
                    <a:pt x="140438" y="93899"/>
                  </a:lnTo>
                  <a:cubicBezTo>
                    <a:pt x="132370" y="99800"/>
                    <a:pt x="121389" y="99800"/>
                    <a:pt x="113321" y="93899"/>
                  </a:cubicBezTo>
                  <a:lnTo>
                    <a:pt x="0" y="0"/>
                  </a:lnTo>
                  <a:lnTo>
                    <a:pt x="253759" y="0"/>
                  </a:lnTo>
                  <a:close/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98" name="Forma Livre: Forma 497">
              <a:extLst>
                <a:ext uri="{FF2B5EF4-FFF2-40B4-BE49-F238E27FC236}">
                  <a16:creationId xmlns:a16="http://schemas.microsoft.com/office/drawing/2014/main" id="{8565461F-1367-EEF9-B986-7A242D190504}"/>
                </a:ext>
              </a:extLst>
            </p:cNvPr>
            <p:cNvSpPr/>
            <p:nvPr/>
          </p:nvSpPr>
          <p:spPr>
            <a:xfrm>
              <a:off x="983855" y="2632502"/>
              <a:ext cx="253758" cy="7470"/>
            </a:xfrm>
            <a:custGeom>
              <a:avLst/>
              <a:gdLst>
                <a:gd name="connsiteX0" fmla="*/ 0 w 253758"/>
                <a:gd name="connsiteY0" fmla="*/ 0 h 7470"/>
                <a:gd name="connsiteX1" fmla="*/ 253759 w 253758"/>
                <a:gd name="connsiteY1" fmla="*/ 0 h 7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3758" h="7470">
                  <a:moveTo>
                    <a:pt x="0" y="0"/>
                  </a:moveTo>
                  <a:lnTo>
                    <a:pt x="253759" y="0"/>
                  </a:lnTo>
                </a:path>
              </a:pathLst>
            </a:custGeom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499" name="Gráfico 3">
            <a:extLst>
              <a:ext uri="{FF2B5EF4-FFF2-40B4-BE49-F238E27FC236}">
                <a16:creationId xmlns:a16="http://schemas.microsoft.com/office/drawing/2014/main" id="{58995EFA-082C-8696-78DF-9BBA6C689112}"/>
              </a:ext>
            </a:extLst>
          </p:cNvPr>
          <p:cNvGrpSpPr/>
          <p:nvPr/>
        </p:nvGrpSpPr>
        <p:grpSpPr>
          <a:xfrm>
            <a:off x="978103" y="2050060"/>
            <a:ext cx="265262" cy="265262"/>
            <a:chOff x="978103" y="2050060"/>
            <a:chExt cx="265262" cy="265262"/>
          </a:xfrm>
          <a:noFill/>
        </p:grpSpPr>
        <p:sp>
          <p:nvSpPr>
            <p:cNvPr id="500" name="Forma Livre: Forma 499">
              <a:extLst>
                <a:ext uri="{FF2B5EF4-FFF2-40B4-BE49-F238E27FC236}">
                  <a16:creationId xmlns:a16="http://schemas.microsoft.com/office/drawing/2014/main" id="{CAA9ACA0-AD49-5A59-A63C-FC2B31E9A8A1}"/>
                </a:ext>
              </a:extLst>
            </p:cNvPr>
            <p:cNvSpPr/>
            <p:nvPr/>
          </p:nvSpPr>
          <p:spPr>
            <a:xfrm>
              <a:off x="1001185" y="2050060"/>
              <a:ext cx="219097" cy="265262"/>
            </a:xfrm>
            <a:custGeom>
              <a:avLst/>
              <a:gdLst>
                <a:gd name="connsiteX0" fmla="*/ 219098 w 219097"/>
                <a:gd name="connsiteY0" fmla="*/ 92256 h 265262"/>
                <a:gd name="connsiteX1" fmla="*/ 109512 w 219097"/>
                <a:gd name="connsiteY1" fmla="*/ 0 h 265262"/>
                <a:gd name="connsiteX2" fmla="*/ 0 w 219097"/>
                <a:gd name="connsiteY2" fmla="*/ 92256 h 265262"/>
                <a:gd name="connsiteX3" fmla="*/ 0 w 219097"/>
                <a:gd name="connsiteY3" fmla="*/ 265263 h 265262"/>
                <a:gd name="connsiteX4" fmla="*/ 219098 w 219097"/>
                <a:gd name="connsiteY4" fmla="*/ 265263 h 265262"/>
                <a:gd name="connsiteX5" fmla="*/ 219098 w 219097"/>
                <a:gd name="connsiteY5" fmla="*/ 92256 h 265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9097" h="265262">
                  <a:moveTo>
                    <a:pt x="219098" y="92256"/>
                  </a:moveTo>
                  <a:lnTo>
                    <a:pt x="109512" y="0"/>
                  </a:lnTo>
                  <a:lnTo>
                    <a:pt x="0" y="92256"/>
                  </a:lnTo>
                  <a:lnTo>
                    <a:pt x="0" y="265263"/>
                  </a:lnTo>
                  <a:lnTo>
                    <a:pt x="219098" y="265263"/>
                  </a:lnTo>
                  <a:lnTo>
                    <a:pt x="219098" y="92256"/>
                  </a:lnTo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01" name="Forma Livre: Forma 500">
              <a:extLst>
                <a:ext uri="{FF2B5EF4-FFF2-40B4-BE49-F238E27FC236}">
                  <a16:creationId xmlns:a16="http://schemas.microsoft.com/office/drawing/2014/main" id="{0843CE7A-4646-7301-96DE-405C08C4131F}"/>
                </a:ext>
              </a:extLst>
            </p:cNvPr>
            <p:cNvSpPr/>
            <p:nvPr/>
          </p:nvSpPr>
          <p:spPr>
            <a:xfrm>
              <a:off x="1220283" y="2142315"/>
              <a:ext cx="23082" cy="23082"/>
            </a:xfrm>
            <a:custGeom>
              <a:avLst/>
              <a:gdLst>
                <a:gd name="connsiteX0" fmla="*/ 23083 w 23082"/>
                <a:gd name="connsiteY0" fmla="*/ 23083 h 23082"/>
                <a:gd name="connsiteX1" fmla="*/ 0 w 23082"/>
                <a:gd name="connsiteY1" fmla="*/ 0 h 23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082" h="23082">
                  <a:moveTo>
                    <a:pt x="23083" y="23083"/>
                  </a:moveTo>
                  <a:lnTo>
                    <a:pt x="0" y="0"/>
                  </a:lnTo>
                </a:path>
              </a:pathLst>
            </a:custGeom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02" name="Forma Livre: Forma 501">
              <a:extLst>
                <a:ext uri="{FF2B5EF4-FFF2-40B4-BE49-F238E27FC236}">
                  <a16:creationId xmlns:a16="http://schemas.microsoft.com/office/drawing/2014/main" id="{F6E22343-5513-0E05-CD97-C7CE6034C2BB}"/>
                </a:ext>
              </a:extLst>
            </p:cNvPr>
            <p:cNvSpPr/>
            <p:nvPr/>
          </p:nvSpPr>
          <p:spPr>
            <a:xfrm>
              <a:off x="978103" y="2142315"/>
              <a:ext cx="23082" cy="23082"/>
            </a:xfrm>
            <a:custGeom>
              <a:avLst/>
              <a:gdLst>
                <a:gd name="connsiteX0" fmla="*/ 0 w 23082"/>
                <a:gd name="connsiteY0" fmla="*/ 23083 h 23082"/>
                <a:gd name="connsiteX1" fmla="*/ 23083 w 23082"/>
                <a:gd name="connsiteY1" fmla="*/ 0 h 23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082" h="23082">
                  <a:moveTo>
                    <a:pt x="0" y="23083"/>
                  </a:moveTo>
                  <a:lnTo>
                    <a:pt x="23083" y="0"/>
                  </a:lnTo>
                </a:path>
              </a:pathLst>
            </a:custGeom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03" name="Forma Livre: Forma 502">
              <a:extLst>
                <a:ext uri="{FF2B5EF4-FFF2-40B4-BE49-F238E27FC236}">
                  <a16:creationId xmlns:a16="http://schemas.microsoft.com/office/drawing/2014/main" id="{5E28D219-B13D-9BAB-18BD-3DD160E4CDC9}"/>
                </a:ext>
              </a:extLst>
            </p:cNvPr>
            <p:cNvSpPr/>
            <p:nvPr/>
          </p:nvSpPr>
          <p:spPr>
            <a:xfrm>
              <a:off x="1070358" y="2199984"/>
              <a:ext cx="80751" cy="115338"/>
            </a:xfrm>
            <a:custGeom>
              <a:avLst/>
              <a:gdLst>
                <a:gd name="connsiteX0" fmla="*/ 23083 w 80751"/>
                <a:gd name="connsiteY0" fmla="*/ 0 h 115338"/>
                <a:gd name="connsiteX1" fmla="*/ 57669 w 80751"/>
                <a:gd name="connsiteY1" fmla="*/ 0 h 115338"/>
                <a:gd name="connsiteX2" fmla="*/ 80752 w 80751"/>
                <a:gd name="connsiteY2" fmla="*/ 23083 h 115338"/>
                <a:gd name="connsiteX3" fmla="*/ 80752 w 80751"/>
                <a:gd name="connsiteY3" fmla="*/ 115338 h 115338"/>
                <a:gd name="connsiteX4" fmla="*/ 0 w 80751"/>
                <a:gd name="connsiteY4" fmla="*/ 115338 h 115338"/>
                <a:gd name="connsiteX5" fmla="*/ 0 w 80751"/>
                <a:gd name="connsiteY5" fmla="*/ 23083 h 115338"/>
                <a:gd name="connsiteX6" fmla="*/ 23083 w 80751"/>
                <a:gd name="connsiteY6" fmla="*/ 0 h 11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0751" h="115338">
                  <a:moveTo>
                    <a:pt x="23083" y="0"/>
                  </a:moveTo>
                  <a:lnTo>
                    <a:pt x="57669" y="0"/>
                  </a:lnTo>
                  <a:cubicBezTo>
                    <a:pt x="70368" y="0"/>
                    <a:pt x="80752" y="10309"/>
                    <a:pt x="80752" y="23083"/>
                  </a:cubicBezTo>
                  <a:lnTo>
                    <a:pt x="80752" y="115338"/>
                  </a:lnTo>
                  <a:lnTo>
                    <a:pt x="0" y="115338"/>
                  </a:lnTo>
                  <a:lnTo>
                    <a:pt x="0" y="23083"/>
                  </a:lnTo>
                  <a:cubicBezTo>
                    <a:pt x="0" y="10383"/>
                    <a:pt x="10309" y="0"/>
                    <a:pt x="23083" y="0"/>
                  </a:cubicBezTo>
                  <a:close/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504" name="Gráfico 3">
            <a:extLst>
              <a:ext uri="{FF2B5EF4-FFF2-40B4-BE49-F238E27FC236}">
                <a16:creationId xmlns:a16="http://schemas.microsoft.com/office/drawing/2014/main" id="{1D535B71-028F-8A00-6F5C-88C7023097B4}"/>
              </a:ext>
            </a:extLst>
          </p:cNvPr>
          <p:cNvGrpSpPr/>
          <p:nvPr/>
        </p:nvGrpSpPr>
        <p:grpSpPr>
          <a:xfrm>
            <a:off x="1531786" y="2609420"/>
            <a:ext cx="265188" cy="230751"/>
            <a:chOff x="1531786" y="2609420"/>
            <a:chExt cx="265188" cy="230751"/>
          </a:xfrm>
          <a:noFill/>
        </p:grpSpPr>
        <p:sp>
          <p:nvSpPr>
            <p:cNvPr id="505" name="Forma Livre: Forma 504">
              <a:extLst>
                <a:ext uri="{FF2B5EF4-FFF2-40B4-BE49-F238E27FC236}">
                  <a16:creationId xmlns:a16="http://schemas.microsoft.com/office/drawing/2014/main" id="{E2094301-1467-F819-94EC-275D5C67123D}"/>
                </a:ext>
              </a:extLst>
            </p:cNvPr>
            <p:cNvSpPr/>
            <p:nvPr/>
          </p:nvSpPr>
          <p:spPr>
            <a:xfrm>
              <a:off x="1531786" y="2609420"/>
              <a:ext cx="207519" cy="207519"/>
            </a:xfrm>
            <a:custGeom>
              <a:avLst/>
              <a:gdLst>
                <a:gd name="connsiteX0" fmla="*/ 196015 w 207519"/>
                <a:gd name="connsiteY0" fmla="*/ 0 h 207519"/>
                <a:gd name="connsiteX1" fmla="*/ 11504 w 207519"/>
                <a:gd name="connsiteY1" fmla="*/ 0 h 207519"/>
                <a:gd name="connsiteX2" fmla="*/ 0 w 207519"/>
                <a:gd name="connsiteY2" fmla="*/ 11504 h 207519"/>
                <a:gd name="connsiteX3" fmla="*/ 0 w 207519"/>
                <a:gd name="connsiteY3" fmla="*/ 138346 h 207519"/>
                <a:gd name="connsiteX4" fmla="*/ 11504 w 207519"/>
                <a:gd name="connsiteY4" fmla="*/ 149850 h 207519"/>
                <a:gd name="connsiteX5" fmla="*/ 46090 w 207519"/>
                <a:gd name="connsiteY5" fmla="*/ 149850 h 207519"/>
                <a:gd name="connsiteX6" fmla="*/ 46090 w 207519"/>
                <a:gd name="connsiteY6" fmla="*/ 207519 h 207519"/>
                <a:gd name="connsiteX7" fmla="*/ 126842 w 207519"/>
                <a:gd name="connsiteY7" fmla="*/ 149850 h 207519"/>
                <a:gd name="connsiteX8" fmla="*/ 196015 w 207519"/>
                <a:gd name="connsiteY8" fmla="*/ 149850 h 207519"/>
                <a:gd name="connsiteX9" fmla="*/ 207519 w 207519"/>
                <a:gd name="connsiteY9" fmla="*/ 138346 h 207519"/>
                <a:gd name="connsiteX10" fmla="*/ 207519 w 207519"/>
                <a:gd name="connsiteY10" fmla="*/ 11504 h 207519"/>
                <a:gd name="connsiteX11" fmla="*/ 196015 w 207519"/>
                <a:gd name="connsiteY11" fmla="*/ 0 h 20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7519" h="207519">
                  <a:moveTo>
                    <a:pt x="196015" y="0"/>
                  </a:moveTo>
                  <a:lnTo>
                    <a:pt x="11504" y="0"/>
                  </a:lnTo>
                  <a:cubicBezTo>
                    <a:pt x="5154" y="0"/>
                    <a:pt x="0" y="5154"/>
                    <a:pt x="0" y="11504"/>
                  </a:cubicBezTo>
                  <a:lnTo>
                    <a:pt x="0" y="138346"/>
                  </a:lnTo>
                  <a:cubicBezTo>
                    <a:pt x="0" y="144696"/>
                    <a:pt x="5154" y="149850"/>
                    <a:pt x="11504" y="149850"/>
                  </a:cubicBezTo>
                  <a:lnTo>
                    <a:pt x="46090" y="149850"/>
                  </a:lnTo>
                  <a:lnTo>
                    <a:pt x="46090" y="207519"/>
                  </a:lnTo>
                  <a:lnTo>
                    <a:pt x="126842" y="149850"/>
                  </a:lnTo>
                  <a:lnTo>
                    <a:pt x="196015" y="149850"/>
                  </a:lnTo>
                  <a:cubicBezTo>
                    <a:pt x="202365" y="149850"/>
                    <a:pt x="207519" y="144696"/>
                    <a:pt x="207519" y="138346"/>
                  </a:cubicBezTo>
                  <a:lnTo>
                    <a:pt x="207519" y="11504"/>
                  </a:lnTo>
                  <a:cubicBezTo>
                    <a:pt x="207519" y="5154"/>
                    <a:pt x="202365" y="0"/>
                    <a:pt x="196015" y="0"/>
                  </a:cubicBezTo>
                  <a:close/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06" name="Forma Livre: Forma 505">
              <a:extLst>
                <a:ext uri="{FF2B5EF4-FFF2-40B4-BE49-F238E27FC236}">
                  <a16:creationId xmlns:a16="http://schemas.microsoft.com/office/drawing/2014/main" id="{B2051051-64CA-4086-16E0-13D7B95C7E31}"/>
                </a:ext>
              </a:extLst>
            </p:cNvPr>
            <p:cNvSpPr/>
            <p:nvPr/>
          </p:nvSpPr>
          <p:spPr>
            <a:xfrm>
              <a:off x="1670132" y="2644156"/>
              <a:ext cx="126842" cy="196015"/>
            </a:xfrm>
            <a:custGeom>
              <a:avLst/>
              <a:gdLst>
                <a:gd name="connsiteX0" fmla="*/ 0 w 126842"/>
                <a:gd name="connsiteY0" fmla="*/ 149850 h 196015"/>
                <a:gd name="connsiteX1" fmla="*/ 23083 w 126842"/>
                <a:gd name="connsiteY1" fmla="*/ 149850 h 196015"/>
                <a:gd name="connsiteX2" fmla="*/ 80752 w 126842"/>
                <a:gd name="connsiteY2" fmla="*/ 196015 h 196015"/>
                <a:gd name="connsiteX3" fmla="*/ 80752 w 126842"/>
                <a:gd name="connsiteY3" fmla="*/ 149850 h 196015"/>
                <a:gd name="connsiteX4" fmla="*/ 115338 w 126842"/>
                <a:gd name="connsiteY4" fmla="*/ 149850 h 196015"/>
                <a:gd name="connsiteX5" fmla="*/ 126842 w 126842"/>
                <a:gd name="connsiteY5" fmla="*/ 138346 h 196015"/>
                <a:gd name="connsiteX6" fmla="*/ 126842 w 126842"/>
                <a:gd name="connsiteY6" fmla="*/ 11504 h 196015"/>
                <a:gd name="connsiteX7" fmla="*/ 115338 w 126842"/>
                <a:gd name="connsiteY7" fmla="*/ 0 h 196015"/>
                <a:gd name="connsiteX8" fmla="*/ 103834 w 126842"/>
                <a:gd name="connsiteY8" fmla="*/ 0 h 196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6842" h="196015">
                  <a:moveTo>
                    <a:pt x="0" y="149850"/>
                  </a:moveTo>
                  <a:lnTo>
                    <a:pt x="23083" y="149850"/>
                  </a:lnTo>
                  <a:lnTo>
                    <a:pt x="80752" y="196015"/>
                  </a:lnTo>
                  <a:lnTo>
                    <a:pt x="80752" y="149850"/>
                  </a:lnTo>
                  <a:lnTo>
                    <a:pt x="115338" y="149850"/>
                  </a:lnTo>
                  <a:cubicBezTo>
                    <a:pt x="121688" y="149850"/>
                    <a:pt x="126842" y="144696"/>
                    <a:pt x="126842" y="138346"/>
                  </a:cubicBezTo>
                  <a:lnTo>
                    <a:pt x="126842" y="11504"/>
                  </a:lnTo>
                  <a:cubicBezTo>
                    <a:pt x="126842" y="5154"/>
                    <a:pt x="121688" y="0"/>
                    <a:pt x="115338" y="0"/>
                  </a:cubicBezTo>
                  <a:lnTo>
                    <a:pt x="103834" y="0"/>
                  </a:lnTo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507" name="Gráfico 3">
            <a:extLst>
              <a:ext uri="{FF2B5EF4-FFF2-40B4-BE49-F238E27FC236}">
                <a16:creationId xmlns:a16="http://schemas.microsoft.com/office/drawing/2014/main" id="{550C05A0-0F52-56B6-BF5A-688D18D18935}"/>
              </a:ext>
            </a:extLst>
          </p:cNvPr>
          <p:cNvGrpSpPr/>
          <p:nvPr/>
        </p:nvGrpSpPr>
        <p:grpSpPr>
          <a:xfrm>
            <a:off x="6016274" y="2610821"/>
            <a:ext cx="253788" cy="228023"/>
            <a:chOff x="6016274" y="2610821"/>
            <a:chExt cx="253788" cy="228023"/>
          </a:xfrm>
          <a:noFill/>
        </p:grpSpPr>
        <p:grpSp>
          <p:nvGrpSpPr>
            <p:cNvPr id="508" name="Gráfico 3">
              <a:extLst>
                <a:ext uri="{FF2B5EF4-FFF2-40B4-BE49-F238E27FC236}">
                  <a16:creationId xmlns:a16="http://schemas.microsoft.com/office/drawing/2014/main" id="{13356181-D68E-DB45-A481-987D6A025D94}"/>
                </a:ext>
              </a:extLst>
            </p:cNvPr>
            <p:cNvGrpSpPr/>
            <p:nvPr/>
          </p:nvGrpSpPr>
          <p:grpSpPr>
            <a:xfrm>
              <a:off x="6177734" y="2723862"/>
              <a:ext cx="69247" cy="69173"/>
              <a:chOff x="6177734" y="2723862"/>
              <a:chExt cx="69247" cy="69173"/>
            </a:xfrm>
          </p:grpSpPr>
          <p:sp>
            <p:nvSpPr>
              <p:cNvPr id="509" name="Forma Livre: Forma 508">
                <a:extLst>
                  <a:ext uri="{FF2B5EF4-FFF2-40B4-BE49-F238E27FC236}">
                    <a16:creationId xmlns:a16="http://schemas.microsoft.com/office/drawing/2014/main" id="{2D062D36-4434-4D0A-4C6D-A4CF361A2634}"/>
                  </a:ext>
                </a:extLst>
              </p:cNvPr>
              <p:cNvSpPr/>
              <p:nvPr/>
            </p:nvSpPr>
            <p:spPr>
              <a:xfrm>
                <a:off x="6212321" y="2723862"/>
                <a:ext cx="7470" cy="69173"/>
              </a:xfrm>
              <a:custGeom>
                <a:avLst/>
                <a:gdLst>
                  <a:gd name="connsiteX0" fmla="*/ 0 w 7470"/>
                  <a:gd name="connsiteY0" fmla="*/ 0 h 69173"/>
                  <a:gd name="connsiteX1" fmla="*/ 0 w 7470"/>
                  <a:gd name="connsiteY1" fmla="*/ 69173 h 69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70" h="69173">
                    <a:moveTo>
                      <a:pt x="0" y="0"/>
                    </a:moveTo>
                    <a:lnTo>
                      <a:pt x="0" y="69173"/>
                    </a:lnTo>
                  </a:path>
                </a:pathLst>
              </a:custGeom>
              <a:ln w="12699" cap="rnd">
                <a:solidFill>
                  <a:srgbClr val="21045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10" name="Forma Livre: Forma 509">
                <a:extLst>
                  <a:ext uri="{FF2B5EF4-FFF2-40B4-BE49-F238E27FC236}">
                    <a16:creationId xmlns:a16="http://schemas.microsoft.com/office/drawing/2014/main" id="{44F0090D-E778-1EDE-C09D-999101DA13C5}"/>
                  </a:ext>
                </a:extLst>
              </p:cNvPr>
              <p:cNvSpPr/>
              <p:nvPr/>
            </p:nvSpPr>
            <p:spPr>
              <a:xfrm>
                <a:off x="6177734" y="2758448"/>
                <a:ext cx="69247" cy="7470"/>
              </a:xfrm>
              <a:custGeom>
                <a:avLst/>
                <a:gdLst>
                  <a:gd name="connsiteX0" fmla="*/ 69248 w 69247"/>
                  <a:gd name="connsiteY0" fmla="*/ 0 h 7470"/>
                  <a:gd name="connsiteX1" fmla="*/ 0 w 69247"/>
                  <a:gd name="connsiteY1" fmla="*/ 0 h 7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247" h="7470">
                    <a:moveTo>
                      <a:pt x="69248" y="0"/>
                    </a:moveTo>
                    <a:lnTo>
                      <a:pt x="0" y="0"/>
                    </a:lnTo>
                  </a:path>
                </a:pathLst>
              </a:custGeom>
              <a:ln w="12699" cap="rnd">
                <a:solidFill>
                  <a:srgbClr val="21045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sp>
          <p:nvSpPr>
            <p:cNvPr id="511" name="Forma Livre: Forma 510">
              <a:extLst>
                <a:ext uri="{FF2B5EF4-FFF2-40B4-BE49-F238E27FC236}">
                  <a16:creationId xmlns:a16="http://schemas.microsoft.com/office/drawing/2014/main" id="{A636F69E-9CE7-E1C0-0FCC-219741BB204A}"/>
                </a:ext>
              </a:extLst>
            </p:cNvPr>
            <p:cNvSpPr/>
            <p:nvPr/>
          </p:nvSpPr>
          <p:spPr>
            <a:xfrm>
              <a:off x="6016274" y="2610821"/>
              <a:ext cx="253788" cy="228023"/>
            </a:xfrm>
            <a:custGeom>
              <a:avLst/>
              <a:gdLst>
                <a:gd name="connsiteX0" fmla="*/ 240718 w 253788"/>
                <a:gd name="connsiteY0" fmla="*/ 101985 h 228023"/>
                <a:gd name="connsiteX1" fmla="*/ 241091 w 253788"/>
                <a:gd name="connsiteY1" fmla="*/ 101537 h 228023"/>
                <a:gd name="connsiteX2" fmla="*/ 240868 w 253788"/>
                <a:gd name="connsiteY2" fmla="*/ 101537 h 228023"/>
                <a:gd name="connsiteX3" fmla="*/ 252147 w 253788"/>
                <a:gd name="connsiteY3" fmla="*/ 49395 h 228023"/>
                <a:gd name="connsiteX4" fmla="*/ 203368 w 253788"/>
                <a:gd name="connsiteY4" fmla="*/ 1288 h 228023"/>
                <a:gd name="connsiteX5" fmla="*/ 126874 w 253788"/>
                <a:gd name="connsiteY5" fmla="*/ 63439 h 228023"/>
                <a:gd name="connsiteX6" fmla="*/ 50380 w 253788"/>
                <a:gd name="connsiteY6" fmla="*/ 1288 h 228023"/>
                <a:gd name="connsiteX7" fmla="*/ 1600 w 253788"/>
                <a:gd name="connsiteY7" fmla="*/ 49395 h 228023"/>
                <a:gd name="connsiteX8" fmla="*/ 12880 w 253788"/>
                <a:gd name="connsiteY8" fmla="*/ 101537 h 228023"/>
                <a:gd name="connsiteX9" fmla="*/ 12656 w 253788"/>
                <a:gd name="connsiteY9" fmla="*/ 101537 h 228023"/>
                <a:gd name="connsiteX10" fmla="*/ 117162 w 253788"/>
                <a:gd name="connsiteY10" fmla="*/ 223598 h 228023"/>
                <a:gd name="connsiteX11" fmla="*/ 136510 w 253788"/>
                <a:gd name="connsiteY11" fmla="*/ 223598 h 228023"/>
                <a:gd name="connsiteX12" fmla="*/ 154588 w 253788"/>
                <a:gd name="connsiteY12" fmla="*/ 202383 h 228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3788" h="228023">
                  <a:moveTo>
                    <a:pt x="240718" y="101985"/>
                  </a:moveTo>
                  <a:lnTo>
                    <a:pt x="241091" y="101537"/>
                  </a:lnTo>
                  <a:lnTo>
                    <a:pt x="240868" y="101537"/>
                  </a:lnTo>
                  <a:cubicBezTo>
                    <a:pt x="251400" y="87493"/>
                    <a:pt x="256704" y="69266"/>
                    <a:pt x="252147" y="49395"/>
                  </a:cubicBezTo>
                  <a:cubicBezTo>
                    <a:pt x="246843" y="25491"/>
                    <a:pt x="227496" y="6144"/>
                    <a:pt x="203368" y="1288"/>
                  </a:cubicBezTo>
                  <a:cubicBezTo>
                    <a:pt x="162655" y="-6780"/>
                    <a:pt x="126874" y="24147"/>
                    <a:pt x="126874" y="63439"/>
                  </a:cubicBezTo>
                  <a:cubicBezTo>
                    <a:pt x="126874" y="24147"/>
                    <a:pt x="91092" y="-6780"/>
                    <a:pt x="50380" y="1288"/>
                  </a:cubicBezTo>
                  <a:cubicBezTo>
                    <a:pt x="26251" y="6144"/>
                    <a:pt x="6904" y="25491"/>
                    <a:pt x="1600" y="49395"/>
                  </a:cubicBezTo>
                  <a:cubicBezTo>
                    <a:pt x="-2882" y="69266"/>
                    <a:pt x="2422" y="87493"/>
                    <a:pt x="12880" y="101537"/>
                  </a:cubicBezTo>
                  <a:lnTo>
                    <a:pt x="12656" y="101537"/>
                  </a:lnTo>
                  <a:lnTo>
                    <a:pt x="117162" y="223598"/>
                  </a:lnTo>
                  <a:cubicBezTo>
                    <a:pt x="122242" y="229499"/>
                    <a:pt x="131431" y="229499"/>
                    <a:pt x="136510" y="223598"/>
                  </a:cubicBezTo>
                  <a:lnTo>
                    <a:pt x="154588" y="202383"/>
                  </a:lnTo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512" name="Forma Livre: Forma 511">
            <a:extLst>
              <a:ext uri="{FF2B5EF4-FFF2-40B4-BE49-F238E27FC236}">
                <a16:creationId xmlns:a16="http://schemas.microsoft.com/office/drawing/2014/main" id="{E751AE9A-2395-5BA2-558A-81F763B86BA0}"/>
              </a:ext>
            </a:extLst>
          </p:cNvPr>
          <p:cNvSpPr/>
          <p:nvPr/>
        </p:nvSpPr>
        <p:spPr>
          <a:xfrm>
            <a:off x="5462623" y="2610802"/>
            <a:ext cx="253832" cy="227893"/>
          </a:xfrm>
          <a:custGeom>
            <a:avLst/>
            <a:gdLst>
              <a:gd name="connsiteX0" fmla="*/ 50422 w 253832"/>
              <a:gd name="connsiteY0" fmla="*/ 1307 h 227893"/>
              <a:gd name="connsiteX1" fmla="*/ 1568 w 253832"/>
              <a:gd name="connsiteY1" fmla="*/ 49415 h 227893"/>
              <a:gd name="connsiteX2" fmla="*/ 12923 w 253832"/>
              <a:gd name="connsiteY2" fmla="*/ 101481 h 227893"/>
              <a:gd name="connsiteX3" fmla="*/ 12699 w 253832"/>
              <a:gd name="connsiteY3" fmla="*/ 101481 h 227893"/>
              <a:gd name="connsiteX4" fmla="*/ 117280 w 253832"/>
              <a:gd name="connsiteY4" fmla="*/ 223468 h 227893"/>
              <a:gd name="connsiteX5" fmla="*/ 136553 w 253832"/>
              <a:gd name="connsiteY5" fmla="*/ 223468 h 227893"/>
              <a:gd name="connsiteX6" fmla="*/ 241134 w 253832"/>
              <a:gd name="connsiteY6" fmla="*/ 101481 h 227893"/>
              <a:gd name="connsiteX7" fmla="*/ 240910 w 253832"/>
              <a:gd name="connsiteY7" fmla="*/ 101481 h 227893"/>
              <a:gd name="connsiteX8" fmla="*/ 252264 w 253832"/>
              <a:gd name="connsiteY8" fmla="*/ 49415 h 227893"/>
              <a:gd name="connsiteX9" fmla="*/ 203410 w 253832"/>
              <a:gd name="connsiteY9" fmla="*/ 1307 h 227893"/>
              <a:gd name="connsiteX10" fmla="*/ 126916 w 253832"/>
              <a:gd name="connsiteY10" fmla="*/ 63458 h 227893"/>
              <a:gd name="connsiteX11" fmla="*/ 50422 w 253832"/>
              <a:gd name="connsiteY11" fmla="*/ 1307 h 227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832" h="227893">
                <a:moveTo>
                  <a:pt x="50422" y="1307"/>
                </a:moveTo>
                <a:cubicBezTo>
                  <a:pt x="26369" y="6088"/>
                  <a:pt x="6872" y="25436"/>
                  <a:pt x="1568" y="49415"/>
                </a:cubicBezTo>
                <a:cubicBezTo>
                  <a:pt x="-2839" y="69210"/>
                  <a:pt x="2390" y="87437"/>
                  <a:pt x="12923" y="101481"/>
                </a:cubicBezTo>
                <a:lnTo>
                  <a:pt x="12699" y="101481"/>
                </a:lnTo>
                <a:lnTo>
                  <a:pt x="117280" y="223468"/>
                </a:lnTo>
                <a:cubicBezTo>
                  <a:pt x="122359" y="229369"/>
                  <a:pt x="131473" y="229369"/>
                  <a:pt x="136553" y="223468"/>
                </a:cubicBezTo>
                <a:lnTo>
                  <a:pt x="241134" y="101481"/>
                </a:lnTo>
                <a:lnTo>
                  <a:pt x="240910" y="101481"/>
                </a:lnTo>
                <a:cubicBezTo>
                  <a:pt x="251443" y="87437"/>
                  <a:pt x="256672" y="69210"/>
                  <a:pt x="252264" y="49415"/>
                </a:cubicBezTo>
                <a:cubicBezTo>
                  <a:pt x="246961" y="25436"/>
                  <a:pt x="227538" y="6088"/>
                  <a:pt x="203410" y="1307"/>
                </a:cubicBezTo>
                <a:cubicBezTo>
                  <a:pt x="162698" y="-6835"/>
                  <a:pt x="126916" y="24166"/>
                  <a:pt x="126916" y="63458"/>
                </a:cubicBezTo>
                <a:cubicBezTo>
                  <a:pt x="126916" y="24166"/>
                  <a:pt x="91135" y="-6760"/>
                  <a:pt x="50422" y="1307"/>
                </a:cubicBezTo>
                <a:close/>
              </a:path>
            </a:pathLst>
          </a:custGeom>
          <a:noFill/>
          <a:ln w="12699" cap="rnd">
            <a:solidFill>
              <a:srgbClr val="210456"/>
            </a:solidFill>
            <a:prstDash val="solid"/>
            <a:round/>
          </a:ln>
        </p:spPr>
        <p:txBody>
          <a:bodyPr rtlCol="0" anchor="ctr"/>
          <a:lstStyle/>
          <a:p>
            <a:endParaRPr lang="pt-BR"/>
          </a:p>
        </p:txBody>
      </p:sp>
      <p:grpSp>
        <p:nvGrpSpPr>
          <p:cNvPr id="513" name="Gráfico 3">
            <a:extLst>
              <a:ext uri="{FF2B5EF4-FFF2-40B4-BE49-F238E27FC236}">
                <a16:creationId xmlns:a16="http://schemas.microsoft.com/office/drawing/2014/main" id="{CCF56388-C9FA-62F8-1F4C-FD8B371BE8B7}"/>
              </a:ext>
            </a:extLst>
          </p:cNvPr>
          <p:cNvGrpSpPr/>
          <p:nvPr/>
        </p:nvGrpSpPr>
        <p:grpSpPr>
          <a:xfrm>
            <a:off x="7136819" y="4224902"/>
            <a:ext cx="265262" cy="265262"/>
            <a:chOff x="7136819" y="4224902"/>
            <a:chExt cx="265262" cy="265262"/>
          </a:xfrm>
          <a:noFill/>
        </p:grpSpPr>
        <p:sp>
          <p:nvSpPr>
            <p:cNvPr id="514" name="Forma Livre: Forma 513">
              <a:extLst>
                <a:ext uri="{FF2B5EF4-FFF2-40B4-BE49-F238E27FC236}">
                  <a16:creationId xmlns:a16="http://schemas.microsoft.com/office/drawing/2014/main" id="{9DAB6989-B521-878E-63EC-0A90D862396A}"/>
                </a:ext>
              </a:extLst>
            </p:cNvPr>
            <p:cNvSpPr/>
            <p:nvPr/>
          </p:nvSpPr>
          <p:spPr>
            <a:xfrm>
              <a:off x="7136819" y="4363248"/>
              <a:ext cx="57669" cy="126842"/>
            </a:xfrm>
            <a:custGeom>
              <a:avLst/>
              <a:gdLst>
                <a:gd name="connsiteX0" fmla="*/ 0 w 57669"/>
                <a:gd name="connsiteY0" fmla="*/ 0 h 126842"/>
                <a:gd name="connsiteX1" fmla="*/ 57669 w 57669"/>
                <a:gd name="connsiteY1" fmla="*/ 0 h 126842"/>
                <a:gd name="connsiteX2" fmla="*/ 57669 w 57669"/>
                <a:gd name="connsiteY2" fmla="*/ 126842 h 126842"/>
                <a:gd name="connsiteX3" fmla="*/ 0 w 57669"/>
                <a:gd name="connsiteY3" fmla="*/ 126842 h 126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669" h="126842">
                  <a:moveTo>
                    <a:pt x="0" y="0"/>
                  </a:moveTo>
                  <a:lnTo>
                    <a:pt x="57669" y="0"/>
                  </a:lnTo>
                  <a:lnTo>
                    <a:pt x="57669" y="126842"/>
                  </a:lnTo>
                  <a:lnTo>
                    <a:pt x="0" y="126842"/>
                  </a:lnTo>
                  <a:close/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15" name="Forma Livre: Forma 514">
              <a:extLst>
                <a:ext uri="{FF2B5EF4-FFF2-40B4-BE49-F238E27FC236}">
                  <a16:creationId xmlns:a16="http://schemas.microsoft.com/office/drawing/2014/main" id="{8D739421-3D48-1A58-F55A-715BE5CF10E6}"/>
                </a:ext>
              </a:extLst>
            </p:cNvPr>
            <p:cNvSpPr/>
            <p:nvPr/>
          </p:nvSpPr>
          <p:spPr>
            <a:xfrm>
              <a:off x="7240579" y="4299827"/>
              <a:ext cx="57669" cy="190337"/>
            </a:xfrm>
            <a:custGeom>
              <a:avLst/>
              <a:gdLst>
                <a:gd name="connsiteX0" fmla="*/ 0 w 57669"/>
                <a:gd name="connsiteY0" fmla="*/ 0 h 190337"/>
                <a:gd name="connsiteX1" fmla="*/ 57669 w 57669"/>
                <a:gd name="connsiteY1" fmla="*/ 0 h 190337"/>
                <a:gd name="connsiteX2" fmla="*/ 57669 w 57669"/>
                <a:gd name="connsiteY2" fmla="*/ 190338 h 190337"/>
                <a:gd name="connsiteX3" fmla="*/ 0 w 57669"/>
                <a:gd name="connsiteY3" fmla="*/ 190338 h 190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669" h="190337">
                  <a:moveTo>
                    <a:pt x="0" y="0"/>
                  </a:moveTo>
                  <a:lnTo>
                    <a:pt x="57669" y="0"/>
                  </a:lnTo>
                  <a:lnTo>
                    <a:pt x="57669" y="190338"/>
                  </a:lnTo>
                  <a:lnTo>
                    <a:pt x="0" y="190338"/>
                  </a:lnTo>
                  <a:close/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16" name="Forma Livre: Forma 515">
              <a:extLst>
                <a:ext uri="{FF2B5EF4-FFF2-40B4-BE49-F238E27FC236}">
                  <a16:creationId xmlns:a16="http://schemas.microsoft.com/office/drawing/2014/main" id="{D5BC7C6A-2FAC-6A8F-0BF3-70EE882E5FE9}"/>
                </a:ext>
              </a:extLst>
            </p:cNvPr>
            <p:cNvSpPr/>
            <p:nvPr/>
          </p:nvSpPr>
          <p:spPr>
            <a:xfrm>
              <a:off x="7344413" y="4224902"/>
              <a:ext cx="57669" cy="265262"/>
            </a:xfrm>
            <a:custGeom>
              <a:avLst/>
              <a:gdLst>
                <a:gd name="connsiteX0" fmla="*/ 0 w 57669"/>
                <a:gd name="connsiteY0" fmla="*/ 0 h 265262"/>
                <a:gd name="connsiteX1" fmla="*/ 57669 w 57669"/>
                <a:gd name="connsiteY1" fmla="*/ 0 h 265262"/>
                <a:gd name="connsiteX2" fmla="*/ 57669 w 57669"/>
                <a:gd name="connsiteY2" fmla="*/ 265263 h 265262"/>
                <a:gd name="connsiteX3" fmla="*/ 0 w 57669"/>
                <a:gd name="connsiteY3" fmla="*/ 265263 h 265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669" h="265262">
                  <a:moveTo>
                    <a:pt x="0" y="0"/>
                  </a:moveTo>
                  <a:lnTo>
                    <a:pt x="57669" y="0"/>
                  </a:lnTo>
                  <a:lnTo>
                    <a:pt x="57669" y="265263"/>
                  </a:lnTo>
                  <a:lnTo>
                    <a:pt x="0" y="265263"/>
                  </a:lnTo>
                  <a:close/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517" name="Gráfico 3">
            <a:extLst>
              <a:ext uri="{FF2B5EF4-FFF2-40B4-BE49-F238E27FC236}">
                <a16:creationId xmlns:a16="http://schemas.microsoft.com/office/drawing/2014/main" id="{8BDD941D-B7BD-05FA-1EB6-1F5245477180}"/>
              </a:ext>
            </a:extLst>
          </p:cNvPr>
          <p:cNvGrpSpPr/>
          <p:nvPr/>
        </p:nvGrpSpPr>
        <p:grpSpPr>
          <a:xfrm>
            <a:off x="6564461" y="4224902"/>
            <a:ext cx="265262" cy="265262"/>
            <a:chOff x="6564461" y="4224902"/>
            <a:chExt cx="265262" cy="265262"/>
          </a:xfrm>
          <a:noFill/>
        </p:grpSpPr>
        <p:sp>
          <p:nvSpPr>
            <p:cNvPr id="518" name="Forma Livre: Forma 517">
              <a:extLst>
                <a:ext uri="{FF2B5EF4-FFF2-40B4-BE49-F238E27FC236}">
                  <a16:creationId xmlns:a16="http://schemas.microsoft.com/office/drawing/2014/main" id="{3F2504D6-A978-B85F-A7F0-5640C9696562}"/>
                </a:ext>
              </a:extLst>
            </p:cNvPr>
            <p:cNvSpPr/>
            <p:nvPr/>
          </p:nvSpPr>
          <p:spPr>
            <a:xfrm>
              <a:off x="6668295" y="4363248"/>
              <a:ext cx="57669" cy="126842"/>
            </a:xfrm>
            <a:custGeom>
              <a:avLst/>
              <a:gdLst>
                <a:gd name="connsiteX0" fmla="*/ 0 w 57669"/>
                <a:gd name="connsiteY0" fmla="*/ 0 h 126842"/>
                <a:gd name="connsiteX1" fmla="*/ 57669 w 57669"/>
                <a:gd name="connsiteY1" fmla="*/ 0 h 126842"/>
                <a:gd name="connsiteX2" fmla="*/ 57669 w 57669"/>
                <a:gd name="connsiteY2" fmla="*/ 126842 h 126842"/>
                <a:gd name="connsiteX3" fmla="*/ 0 w 57669"/>
                <a:gd name="connsiteY3" fmla="*/ 126842 h 126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669" h="126842">
                  <a:moveTo>
                    <a:pt x="0" y="0"/>
                  </a:moveTo>
                  <a:lnTo>
                    <a:pt x="57669" y="0"/>
                  </a:lnTo>
                  <a:lnTo>
                    <a:pt x="57669" y="126842"/>
                  </a:lnTo>
                  <a:lnTo>
                    <a:pt x="0" y="126842"/>
                  </a:lnTo>
                  <a:close/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19" name="Forma Livre: Forma 518">
              <a:extLst>
                <a:ext uri="{FF2B5EF4-FFF2-40B4-BE49-F238E27FC236}">
                  <a16:creationId xmlns:a16="http://schemas.microsoft.com/office/drawing/2014/main" id="{84C2E61D-AC8C-96A4-3176-0483A6B1A930}"/>
                </a:ext>
              </a:extLst>
            </p:cNvPr>
            <p:cNvSpPr/>
            <p:nvPr/>
          </p:nvSpPr>
          <p:spPr>
            <a:xfrm>
              <a:off x="6564461" y="4299827"/>
              <a:ext cx="57669" cy="190337"/>
            </a:xfrm>
            <a:custGeom>
              <a:avLst/>
              <a:gdLst>
                <a:gd name="connsiteX0" fmla="*/ 0 w 57669"/>
                <a:gd name="connsiteY0" fmla="*/ 0 h 190337"/>
                <a:gd name="connsiteX1" fmla="*/ 57669 w 57669"/>
                <a:gd name="connsiteY1" fmla="*/ 0 h 190337"/>
                <a:gd name="connsiteX2" fmla="*/ 57669 w 57669"/>
                <a:gd name="connsiteY2" fmla="*/ 190338 h 190337"/>
                <a:gd name="connsiteX3" fmla="*/ 0 w 57669"/>
                <a:gd name="connsiteY3" fmla="*/ 190338 h 190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669" h="190337">
                  <a:moveTo>
                    <a:pt x="0" y="0"/>
                  </a:moveTo>
                  <a:lnTo>
                    <a:pt x="57669" y="0"/>
                  </a:lnTo>
                  <a:lnTo>
                    <a:pt x="57669" y="190338"/>
                  </a:lnTo>
                  <a:lnTo>
                    <a:pt x="0" y="190338"/>
                  </a:lnTo>
                  <a:close/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20" name="Forma Livre: Forma 519">
              <a:extLst>
                <a:ext uri="{FF2B5EF4-FFF2-40B4-BE49-F238E27FC236}">
                  <a16:creationId xmlns:a16="http://schemas.microsoft.com/office/drawing/2014/main" id="{599E7DD7-9777-D0A0-73EC-01C61A938A93}"/>
                </a:ext>
              </a:extLst>
            </p:cNvPr>
            <p:cNvSpPr/>
            <p:nvPr/>
          </p:nvSpPr>
          <p:spPr>
            <a:xfrm>
              <a:off x="6772054" y="4224902"/>
              <a:ext cx="57669" cy="265262"/>
            </a:xfrm>
            <a:custGeom>
              <a:avLst/>
              <a:gdLst>
                <a:gd name="connsiteX0" fmla="*/ 0 w 57669"/>
                <a:gd name="connsiteY0" fmla="*/ 0 h 265262"/>
                <a:gd name="connsiteX1" fmla="*/ 57669 w 57669"/>
                <a:gd name="connsiteY1" fmla="*/ 0 h 265262"/>
                <a:gd name="connsiteX2" fmla="*/ 57669 w 57669"/>
                <a:gd name="connsiteY2" fmla="*/ 265263 h 265262"/>
                <a:gd name="connsiteX3" fmla="*/ 0 w 57669"/>
                <a:gd name="connsiteY3" fmla="*/ 265263 h 265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669" h="265262">
                  <a:moveTo>
                    <a:pt x="0" y="0"/>
                  </a:moveTo>
                  <a:lnTo>
                    <a:pt x="57669" y="0"/>
                  </a:lnTo>
                  <a:lnTo>
                    <a:pt x="57669" y="265263"/>
                  </a:lnTo>
                  <a:lnTo>
                    <a:pt x="0" y="265263"/>
                  </a:lnTo>
                  <a:close/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521" name="Gráfico 3">
            <a:extLst>
              <a:ext uri="{FF2B5EF4-FFF2-40B4-BE49-F238E27FC236}">
                <a16:creationId xmlns:a16="http://schemas.microsoft.com/office/drawing/2014/main" id="{7CBC25A0-ED5D-FA09-878D-0EAC8D16FAA9}"/>
              </a:ext>
            </a:extLst>
          </p:cNvPr>
          <p:cNvGrpSpPr/>
          <p:nvPr/>
        </p:nvGrpSpPr>
        <p:grpSpPr>
          <a:xfrm>
            <a:off x="5999946" y="4224901"/>
            <a:ext cx="265262" cy="265188"/>
            <a:chOff x="5999946" y="4224901"/>
            <a:chExt cx="265262" cy="265188"/>
          </a:xfrm>
          <a:noFill/>
        </p:grpSpPr>
        <p:sp>
          <p:nvSpPr>
            <p:cNvPr id="522" name="Forma Livre: Forma 521">
              <a:extLst>
                <a:ext uri="{FF2B5EF4-FFF2-40B4-BE49-F238E27FC236}">
                  <a16:creationId xmlns:a16="http://schemas.microsoft.com/office/drawing/2014/main" id="{74C6E77D-173D-92AB-6F57-D7F10058EA74}"/>
                </a:ext>
              </a:extLst>
            </p:cNvPr>
            <p:cNvSpPr/>
            <p:nvPr/>
          </p:nvSpPr>
          <p:spPr>
            <a:xfrm>
              <a:off x="6126788" y="4305578"/>
              <a:ext cx="57669" cy="57669"/>
            </a:xfrm>
            <a:custGeom>
              <a:avLst/>
              <a:gdLst>
                <a:gd name="connsiteX0" fmla="*/ 0 w 57669"/>
                <a:gd name="connsiteY0" fmla="*/ 57669 h 57669"/>
                <a:gd name="connsiteX1" fmla="*/ 57669 w 57669"/>
                <a:gd name="connsiteY1" fmla="*/ 0 h 57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669" h="57669">
                  <a:moveTo>
                    <a:pt x="0" y="57669"/>
                  </a:moveTo>
                  <a:lnTo>
                    <a:pt x="57669" y="0"/>
                  </a:lnTo>
                </a:path>
              </a:pathLst>
            </a:custGeom>
            <a:ln w="12699" cap="rnd">
              <a:solidFill>
                <a:srgbClr val="21045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23" name="Forma Livre: Forma 522">
              <a:extLst>
                <a:ext uri="{FF2B5EF4-FFF2-40B4-BE49-F238E27FC236}">
                  <a16:creationId xmlns:a16="http://schemas.microsoft.com/office/drawing/2014/main" id="{DF745553-0F10-CD66-0356-FA2CD6402748}"/>
                </a:ext>
              </a:extLst>
            </p:cNvPr>
            <p:cNvSpPr/>
            <p:nvPr/>
          </p:nvSpPr>
          <p:spPr>
            <a:xfrm>
              <a:off x="6184457" y="4224901"/>
              <a:ext cx="80751" cy="80677"/>
            </a:xfrm>
            <a:custGeom>
              <a:avLst/>
              <a:gdLst>
                <a:gd name="connsiteX0" fmla="*/ 80752 w 80751"/>
                <a:gd name="connsiteY0" fmla="*/ 34587 h 80677"/>
                <a:gd name="connsiteX1" fmla="*/ 34587 w 80751"/>
                <a:gd name="connsiteY1" fmla="*/ 80677 h 80677"/>
                <a:gd name="connsiteX2" fmla="*/ 0 w 80751"/>
                <a:gd name="connsiteY2" fmla="*/ 80677 h 80677"/>
                <a:gd name="connsiteX3" fmla="*/ 0 w 80751"/>
                <a:gd name="connsiteY3" fmla="*/ 46091 h 80677"/>
                <a:gd name="connsiteX4" fmla="*/ 46090 w 80751"/>
                <a:gd name="connsiteY4" fmla="*/ 0 h 80677"/>
                <a:gd name="connsiteX5" fmla="*/ 46090 w 80751"/>
                <a:gd name="connsiteY5" fmla="*/ 34587 h 80677"/>
                <a:gd name="connsiteX6" fmla="*/ 80752 w 80751"/>
                <a:gd name="connsiteY6" fmla="*/ 34587 h 80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0751" h="80677">
                  <a:moveTo>
                    <a:pt x="80752" y="34587"/>
                  </a:moveTo>
                  <a:lnTo>
                    <a:pt x="34587" y="80677"/>
                  </a:lnTo>
                  <a:lnTo>
                    <a:pt x="0" y="80677"/>
                  </a:lnTo>
                  <a:lnTo>
                    <a:pt x="0" y="46091"/>
                  </a:lnTo>
                  <a:lnTo>
                    <a:pt x="46090" y="0"/>
                  </a:lnTo>
                  <a:lnTo>
                    <a:pt x="46090" y="34587"/>
                  </a:lnTo>
                  <a:lnTo>
                    <a:pt x="80752" y="34587"/>
                  </a:lnTo>
                  <a:close/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24" name="Forma Livre: Forma 523">
              <a:extLst>
                <a:ext uri="{FF2B5EF4-FFF2-40B4-BE49-F238E27FC236}">
                  <a16:creationId xmlns:a16="http://schemas.microsoft.com/office/drawing/2014/main" id="{0462387F-262E-9603-31E7-D14866499F19}"/>
                </a:ext>
              </a:extLst>
            </p:cNvPr>
            <p:cNvSpPr/>
            <p:nvPr/>
          </p:nvSpPr>
          <p:spPr>
            <a:xfrm>
              <a:off x="5999946" y="4236405"/>
              <a:ext cx="253684" cy="253684"/>
            </a:xfrm>
            <a:custGeom>
              <a:avLst/>
              <a:gdLst>
                <a:gd name="connsiteX0" fmla="*/ 253684 w 253684"/>
                <a:gd name="connsiteY0" fmla="*/ 126842 h 253684"/>
                <a:gd name="connsiteX1" fmla="*/ 126842 w 253684"/>
                <a:gd name="connsiteY1" fmla="*/ 253684 h 253684"/>
                <a:gd name="connsiteX2" fmla="*/ 0 w 253684"/>
                <a:gd name="connsiteY2" fmla="*/ 126842 h 253684"/>
                <a:gd name="connsiteX3" fmla="*/ 126842 w 253684"/>
                <a:gd name="connsiteY3" fmla="*/ 0 h 253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3684" h="253684">
                  <a:moveTo>
                    <a:pt x="253684" y="126842"/>
                  </a:moveTo>
                  <a:cubicBezTo>
                    <a:pt x="253684" y="196911"/>
                    <a:pt x="196912" y="253684"/>
                    <a:pt x="126842" y="253684"/>
                  </a:cubicBezTo>
                  <a:cubicBezTo>
                    <a:pt x="56773" y="253684"/>
                    <a:pt x="0" y="196911"/>
                    <a:pt x="0" y="126842"/>
                  </a:cubicBezTo>
                  <a:cubicBezTo>
                    <a:pt x="0" y="56773"/>
                    <a:pt x="56773" y="0"/>
                    <a:pt x="126842" y="0"/>
                  </a:cubicBezTo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25" name="Forma Livre: Forma 524">
              <a:extLst>
                <a:ext uri="{FF2B5EF4-FFF2-40B4-BE49-F238E27FC236}">
                  <a16:creationId xmlns:a16="http://schemas.microsoft.com/office/drawing/2014/main" id="{FD338000-58EC-95A4-390F-42D7606C8681}"/>
                </a:ext>
              </a:extLst>
            </p:cNvPr>
            <p:cNvSpPr/>
            <p:nvPr/>
          </p:nvSpPr>
          <p:spPr>
            <a:xfrm>
              <a:off x="5999946" y="4236405"/>
              <a:ext cx="253684" cy="253684"/>
            </a:xfrm>
            <a:custGeom>
              <a:avLst/>
              <a:gdLst>
                <a:gd name="connsiteX0" fmla="*/ 243749 w 253684"/>
                <a:gd name="connsiteY0" fmla="*/ 77465 h 253684"/>
                <a:gd name="connsiteX1" fmla="*/ 253684 w 253684"/>
                <a:gd name="connsiteY1" fmla="*/ 126842 h 253684"/>
                <a:gd name="connsiteX2" fmla="*/ 243749 w 253684"/>
                <a:gd name="connsiteY2" fmla="*/ 176219 h 253684"/>
                <a:gd name="connsiteX3" fmla="*/ 216558 w 253684"/>
                <a:gd name="connsiteY3" fmla="*/ 216558 h 253684"/>
                <a:gd name="connsiteX4" fmla="*/ 176220 w 253684"/>
                <a:gd name="connsiteY4" fmla="*/ 243749 h 253684"/>
                <a:gd name="connsiteX5" fmla="*/ 126842 w 253684"/>
                <a:gd name="connsiteY5" fmla="*/ 253684 h 253684"/>
                <a:gd name="connsiteX6" fmla="*/ 77465 w 253684"/>
                <a:gd name="connsiteY6" fmla="*/ 243749 h 253684"/>
                <a:gd name="connsiteX7" fmla="*/ 37127 w 253684"/>
                <a:gd name="connsiteY7" fmla="*/ 216558 h 253684"/>
                <a:gd name="connsiteX8" fmla="*/ 9935 w 253684"/>
                <a:gd name="connsiteY8" fmla="*/ 176219 h 253684"/>
                <a:gd name="connsiteX9" fmla="*/ 0 w 253684"/>
                <a:gd name="connsiteY9" fmla="*/ 126842 h 253684"/>
                <a:gd name="connsiteX10" fmla="*/ 9935 w 253684"/>
                <a:gd name="connsiteY10" fmla="*/ 77465 h 253684"/>
                <a:gd name="connsiteX11" fmla="*/ 37127 w 253684"/>
                <a:gd name="connsiteY11" fmla="*/ 37126 h 253684"/>
                <a:gd name="connsiteX12" fmla="*/ 77465 w 253684"/>
                <a:gd name="connsiteY12" fmla="*/ 9935 h 253684"/>
                <a:gd name="connsiteX13" fmla="*/ 126842 w 253684"/>
                <a:gd name="connsiteY13" fmla="*/ 0 h 253684"/>
                <a:gd name="connsiteX14" fmla="*/ 176220 w 253684"/>
                <a:gd name="connsiteY14" fmla="*/ 9935 h 253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53684" h="253684">
                  <a:moveTo>
                    <a:pt x="243749" y="77465"/>
                  </a:moveTo>
                  <a:cubicBezTo>
                    <a:pt x="250174" y="92629"/>
                    <a:pt x="253684" y="109362"/>
                    <a:pt x="253684" y="126842"/>
                  </a:cubicBezTo>
                  <a:cubicBezTo>
                    <a:pt x="253684" y="144322"/>
                    <a:pt x="250099" y="161055"/>
                    <a:pt x="243749" y="176219"/>
                  </a:cubicBezTo>
                  <a:cubicBezTo>
                    <a:pt x="237325" y="191384"/>
                    <a:pt x="228062" y="205054"/>
                    <a:pt x="216558" y="216558"/>
                  </a:cubicBezTo>
                  <a:cubicBezTo>
                    <a:pt x="205054" y="228062"/>
                    <a:pt x="191384" y="237325"/>
                    <a:pt x="176220" y="243749"/>
                  </a:cubicBezTo>
                  <a:cubicBezTo>
                    <a:pt x="161055" y="250173"/>
                    <a:pt x="144322" y="253684"/>
                    <a:pt x="126842" y="253684"/>
                  </a:cubicBezTo>
                  <a:cubicBezTo>
                    <a:pt x="109362" y="253684"/>
                    <a:pt x="92629" y="250099"/>
                    <a:pt x="77465" y="243749"/>
                  </a:cubicBezTo>
                  <a:cubicBezTo>
                    <a:pt x="62301" y="237325"/>
                    <a:pt x="48630" y="228062"/>
                    <a:pt x="37127" y="216558"/>
                  </a:cubicBezTo>
                  <a:cubicBezTo>
                    <a:pt x="25623" y="205054"/>
                    <a:pt x="16360" y="191384"/>
                    <a:pt x="9935" y="176219"/>
                  </a:cubicBezTo>
                  <a:cubicBezTo>
                    <a:pt x="3511" y="161055"/>
                    <a:pt x="0" y="144322"/>
                    <a:pt x="0" y="126842"/>
                  </a:cubicBezTo>
                  <a:cubicBezTo>
                    <a:pt x="0" y="109362"/>
                    <a:pt x="3586" y="92629"/>
                    <a:pt x="9935" y="77465"/>
                  </a:cubicBezTo>
                  <a:cubicBezTo>
                    <a:pt x="16360" y="62301"/>
                    <a:pt x="25623" y="48630"/>
                    <a:pt x="37127" y="37126"/>
                  </a:cubicBezTo>
                  <a:cubicBezTo>
                    <a:pt x="48630" y="25622"/>
                    <a:pt x="62301" y="16360"/>
                    <a:pt x="77465" y="9935"/>
                  </a:cubicBezTo>
                  <a:cubicBezTo>
                    <a:pt x="92629" y="3511"/>
                    <a:pt x="109362" y="0"/>
                    <a:pt x="126842" y="0"/>
                  </a:cubicBezTo>
                  <a:cubicBezTo>
                    <a:pt x="144322" y="0"/>
                    <a:pt x="161055" y="3586"/>
                    <a:pt x="176220" y="9935"/>
                  </a:cubicBezTo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26" name="Forma Livre: Forma 525">
              <a:extLst>
                <a:ext uri="{FF2B5EF4-FFF2-40B4-BE49-F238E27FC236}">
                  <a16:creationId xmlns:a16="http://schemas.microsoft.com/office/drawing/2014/main" id="{057C3C1F-2DC2-AA8D-ADF5-A60E1B4650BE}"/>
                </a:ext>
              </a:extLst>
            </p:cNvPr>
            <p:cNvSpPr/>
            <p:nvPr/>
          </p:nvSpPr>
          <p:spPr>
            <a:xfrm>
              <a:off x="6063218" y="4299826"/>
              <a:ext cx="126991" cy="126991"/>
            </a:xfrm>
            <a:custGeom>
              <a:avLst/>
              <a:gdLst>
                <a:gd name="connsiteX0" fmla="*/ 121987 w 126991"/>
                <a:gd name="connsiteY0" fmla="*/ 38770 h 126991"/>
                <a:gd name="connsiteX1" fmla="*/ 126992 w 126991"/>
                <a:gd name="connsiteY1" fmla="*/ 63496 h 126991"/>
                <a:gd name="connsiteX2" fmla="*/ 121987 w 126991"/>
                <a:gd name="connsiteY2" fmla="*/ 88222 h 126991"/>
                <a:gd name="connsiteX3" fmla="*/ 108391 w 126991"/>
                <a:gd name="connsiteY3" fmla="*/ 108391 h 126991"/>
                <a:gd name="connsiteX4" fmla="*/ 88222 w 126991"/>
                <a:gd name="connsiteY4" fmla="*/ 121987 h 126991"/>
                <a:gd name="connsiteX5" fmla="*/ 63496 w 126991"/>
                <a:gd name="connsiteY5" fmla="*/ 126992 h 126991"/>
                <a:gd name="connsiteX6" fmla="*/ 38770 w 126991"/>
                <a:gd name="connsiteY6" fmla="*/ 121987 h 126991"/>
                <a:gd name="connsiteX7" fmla="*/ 18600 w 126991"/>
                <a:gd name="connsiteY7" fmla="*/ 108391 h 126991"/>
                <a:gd name="connsiteX8" fmla="*/ 5005 w 126991"/>
                <a:gd name="connsiteY8" fmla="*/ 88222 h 126991"/>
                <a:gd name="connsiteX9" fmla="*/ 0 w 126991"/>
                <a:gd name="connsiteY9" fmla="*/ 63496 h 126991"/>
                <a:gd name="connsiteX10" fmla="*/ 5005 w 126991"/>
                <a:gd name="connsiteY10" fmla="*/ 38770 h 126991"/>
                <a:gd name="connsiteX11" fmla="*/ 18600 w 126991"/>
                <a:gd name="connsiteY11" fmla="*/ 18601 h 126991"/>
                <a:gd name="connsiteX12" fmla="*/ 38770 w 126991"/>
                <a:gd name="connsiteY12" fmla="*/ 5005 h 126991"/>
                <a:gd name="connsiteX13" fmla="*/ 63496 w 126991"/>
                <a:gd name="connsiteY13" fmla="*/ 0 h 126991"/>
                <a:gd name="connsiteX14" fmla="*/ 88222 w 126991"/>
                <a:gd name="connsiteY14" fmla="*/ 5005 h 126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6991" h="126991">
                  <a:moveTo>
                    <a:pt x="121987" y="38770"/>
                  </a:moveTo>
                  <a:cubicBezTo>
                    <a:pt x="125199" y="46389"/>
                    <a:pt x="126992" y="54681"/>
                    <a:pt x="126992" y="63496"/>
                  </a:cubicBezTo>
                  <a:cubicBezTo>
                    <a:pt x="126992" y="72310"/>
                    <a:pt x="125199" y="80602"/>
                    <a:pt x="121987" y="88222"/>
                  </a:cubicBezTo>
                  <a:cubicBezTo>
                    <a:pt x="118774" y="95841"/>
                    <a:pt x="114143" y="102639"/>
                    <a:pt x="108391" y="108391"/>
                  </a:cubicBezTo>
                  <a:cubicBezTo>
                    <a:pt x="102639" y="114143"/>
                    <a:pt x="95841" y="118774"/>
                    <a:pt x="88222" y="121987"/>
                  </a:cubicBezTo>
                  <a:cubicBezTo>
                    <a:pt x="80602" y="125199"/>
                    <a:pt x="72310" y="126992"/>
                    <a:pt x="63496" y="126992"/>
                  </a:cubicBezTo>
                  <a:cubicBezTo>
                    <a:pt x="54681" y="126992"/>
                    <a:pt x="46389" y="125199"/>
                    <a:pt x="38770" y="121987"/>
                  </a:cubicBezTo>
                  <a:cubicBezTo>
                    <a:pt x="31150" y="118774"/>
                    <a:pt x="24353" y="114143"/>
                    <a:pt x="18600" y="108391"/>
                  </a:cubicBezTo>
                  <a:cubicBezTo>
                    <a:pt x="12848" y="102639"/>
                    <a:pt x="8217" y="95841"/>
                    <a:pt x="5005" y="88222"/>
                  </a:cubicBezTo>
                  <a:cubicBezTo>
                    <a:pt x="1793" y="80602"/>
                    <a:pt x="0" y="72310"/>
                    <a:pt x="0" y="63496"/>
                  </a:cubicBezTo>
                  <a:cubicBezTo>
                    <a:pt x="0" y="54681"/>
                    <a:pt x="1793" y="46389"/>
                    <a:pt x="5005" y="38770"/>
                  </a:cubicBezTo>
                  <a:cubicBezTo>
                    <a:pt x="8217" y="31150"/>
                    <a:pt x="12848" y="24353"/>
                    <a:pt x="18600" y="18601"/>
                  </a:cubicBezTo>
                  <a:cubicBezTo>
                    <a:pt x="24353" y="12849"/>
                    <a:pt x="31150" y="8217"/>
                    <a:pt x="38770" y="5005"/>
                  </a:cubicBezTo>
                  <a:cubicBezTo>
                    <a:pt x="46389" y="1793"/>
                    <a:pt x="54681" y="0"/>
                    <a:pt x="63496" y="0"/>
                  </a:cubicBezTo>
                  <a:cubicBezTo>
                    <a:pt x="72310" y="0"/>
                    <a:pt x="80602" y="1793"/>
                    <a:pt x="88222" y="5005"/>
                  </a:cubicBezTo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527" name="Gráfico 3">
            <a:extLst>
              <a:ext uri="{FF2B5EF4-FFF2-40B4-BE49-F238E27FC236}">
                <a16:creationId xmlns:a16="http://schemas.microsoft.com/office/drawing/2014/main" id="{6E946481-69DA-FD48-21FA-F7FAF1716D76}"/>
              </a:ext>
            </a:extLst>
          </p:cNvPr>
          <p:cNvGrpSpPr/>
          <p:nvPr/>
        </p:nvGrpSpPr>
        <p:grpSpPr>
          <a:xfrm>
            <a:off x="5446263" y="4236405"/>
            <a:ext cx="265337" cy="242254"/>
            <a:chOff x="5446263" y="4236405"/>
            <a:chExt cx="265337" cy="242254"/>
          </a:xfrm>
          <a:noFill/>
        </p:grpSpPr>
        <p:sp>
          <p:nvSpPr>
            <p:cNvPr id="528" name="Forma Livre: Forma 527">
              <a:extLst>
                <a:ext uri="{FF2B5EF4-FFF2-40B4-BE49-F238E27FC236}">
                  <a16:creationId xmlns:a16="http://schemas.microsoft.com/office/drawing/2014/main" id="{8FB6F514-1CF2-30C4-D2BC-B8ED603E6B39}"/>
                </a:ext>
              </a:extLst>
            </p:cNvPr>
            <p:cNvSpPr/>
            <p:nvPr/>
          </p:nvSpPr>
          <p:spPr>
            <a:xfrm>
              <a:off x="5446263" y="4282571"/>
              <a:ext cx="265262" cy="196089"/>
            </a:xfrm>
            <a:custGeom>
              <a:avLst/>
              <a:gdLst>
                <a:gd name="connsiteX0" fmla="*/ 242181 w 265262"/>
                <a:gd name="connsiteY0" fmla="*/ 0 h 196089"/>
                <a:gd name="connsiteX1" fmla="*/ 265263 w 265262"/>
                <a:gd name="connsiteY1" fmla="*/ 23083 h 196089"/>
                <a:gd name="connsiteX2" fmla="*/ 265263 w 265262"/>
                <a:gd name="connsiteY2" fmla="*/ 173007 h 196089"/>
                <a:gd name="connsiteX3" fmla="*/ 242181 w 265262"/>
                <a:gd name="connsiteY3" fmla="*/ 196090 h 196089"/>
                <a:gd name="connsiteX4" fmla="*/ 23083 w 265262"/>
                <a:gd name="connsiteY4" fmla="*/ 196090 h 196089"/>
                <a:gd name="connsiteX5" fmla="*/ 0 w 265262"/>
                <a:gd name="connsiteY5" fmla="*/ 173007 h 196089"/>
                <a:gd name="connsiteX6" fmla="*/ 0 w 265262"/>
                <a:gd name="connsiteY6" fmla="*/ 23083 h 196089"/>
                <a:gd name="connsiteX7" fmla="*/ 23083 w 265262"/>
                <a:gd name="connsiteY7" fmla="*/ 0 h 196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5262" h="196089">
                  <a:moveTo>
                    <a:pt x="242181" y="0"/>
                  </a:moveTo>
                  <a:cubicBezTo>
                    <a:pt x="254929" y="0"/>
                    <a:pt x="265263" y="10334"/>
                    <a:pt x="265263" y="23083"/>
                  </a:cubicBezTo>
                  <a:lnTo>
                    <a:pt x="265263" y="173007"/>
                  </a:lnTo>
                  <a:cubicBezTo>
                    <a:pt x="265263" y="185756"/>
                    <a:pt x="254929" y="196090"/>
                    <a:pt x="242181" y="196090"/>
                  </a:cubicBezTo>
                  <a:lnTo>
                    <a:pt x="23083" y="196090"/>
                  </a:lnTo>
                  <a:cubicBezTo>
                    <a:pt x="10335" y="196090"/>
                    <a:pt x="0" y="185755"/>
                    <a:pt x="0" y="173007"/>
                  </a:cubicBezTo>
                  <a:lnTo>
                    <a:pt x="0" y="23083"/>
                  </a:lnTo>
                  <a:cubicBezTo>
                    <a:pt x="0" y="10334"/>
                    <a:pt x="10334" y="0"/>
                    <a:pt x="23083" y="0"/>
                  </a:cubicBezTo>
                  <a:close/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29" name="Forma Livre: Forma 528">
              <a:extLst>
                <a:ext uri="{FF2B5EF4-FFF2-40B4-BE49-F238E27FC236}">
                  <a16:creationId xmlns:a16="http://schemas.microsoft.com/office/drawing/2014/main" id="{0A452E0E-436E-5580-91F2-4F274428A6C2}"/>
                </a:ext>
              </a:extLst>
            </p:cNvPr>
            <p:cNvSpPr/>
            <p:nvPr/>
          </p:nvSpPr>
          <p:spPr>
            <a:xfrm>
              <a:off x="5446412" y="4317157"/>
              <a:ext cx="265188" cy="57669"/>
            </a:xfrm>
            <a:custGeom>
              <a:avLst/>
              <a:gdLst>
                <a:gd name="connsiteX0" fmla="*/ 265188 w 265188"/>
                <a:gd name="connsiteY0" fmla="*/ 0 h 57669"/>
                <a:gd name="connsiteX1" fmla="*/ 246289 w 265188"/>
                <a:gd name="connsiteY1" fmla="*/ 19422 h 57669"/>
                <a:gd name="connsiteX2" fmla="*/ 207668 w 265188"/>
                <a:gd name="connsiteY2" fmla="*/ 43177 h 57669"/>
                <a:gd name="connsiteX3" fmla="*/ 161429 w 265188"/>
                <a:gd name="connsiteY3" fmla="*/ 57669 h 57669"/>
                <a:gd name="connsiteX4" fmla="*/ 161429 w 265188"/>
                <a:gd name="connsiteY4" fmla="*/ 46165 h 57669"/>
                <a:gd name="connsiteX5" fmla="*/ 149925 w 265188"/>
                <a:gd name="connsiteY5" fmla="*/ 34661 h 57669"/>
                <a:gd name="connsiteX6" fmla="*/ 115338 w 265188"/>
                <a:gd name="connsiteY6" fmla="*/ 34661 h 57669"/>
                <a:gd name="connsiteX7" fmla="*/ 103834 w 265188"/>
                <a:gd name="connsiteY7" fmla="*/ 46165 h 57669"/>
                <a:gd name="connsiteX8" fmla="*/ 103834 w 265188"/>
                <a:gd name="connsiteY8" fmla="*/ 57669 h 57669"/>
                <a:gd name="connsiteX9" fmla="*/ 57370 w 265188"/>
                <a:gd name="connsiteY9" fmla="*/ 43102 h 57669"/>
                <a:gd name="connsiteX10" fmla="*/ 18675 w 265188"/>
                <a:gd name="connsiteY10" fmla="*/ 19273 h 57669"/>
                <a:gd name="connsiteX11" fmla="*/ 0 w 265188"/>
                <a:gd name="connsiteY11" fmla="*/ 0 h 57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5188" h="57669">
                  <a:moveTo>
                    <a:pt x="265188" y="0"/>
                  </a:moveTo>
                  <a:lnTo>
                    <a:pt x="246289" y="19422"/>
                  </a:lnTo>
                  <a:cubicBezTo>
                    <a:pt x="235607" y="30403"/>
                    <a:pt x="222310" y="38620"/>
                    <a:pt x="207668" y="43177"/>
                  </a:cubicBezTo>
                  <a:lnTo>
                    <a:pt x="161429" y="57669"/>
                  </a:lnTo>
                  <a:lnTo>
                    <a:pt x="161429" y="46165"/>
                  </a:lnTo>
                  <a:cubicBezTo>
                    <a:pt x="161429" y="39815"/>
                    <a:pt x="156274" y="34661"/>
                    <a:pt x="149925" y="34661"/>
                  </a:cubicBezTo>
                  <a:lnTo>
                    <a:pt x="115338" y="34661"/>
                  </a:lnTo>
                  <a:cubicBezTo>
                    <a:pt x="108989" y="34661"/>
                    <a:pt x="103834" y="39815"/>
                    <a:pt x="103834" y="46165"/>
                  </a:cubicBezTo>
                  <a:lnTo>
                    <a:pt x="103834" y="57669"/>
                  </a:lnTo>
                  <a:lnTo>
                    <a:pt x="57370" y="43102"/>
                  </a:lnTo>
                  <a:cubicBezTo>
                    <a:pt x="42729" y="38471"/>
                    <a:pt x="29432" y="30329"/>
                    <a:pt x="18675" y="19273"/>
                  </a:cubicBezTo>
                  <a:lnTo>
                    <a:pt x="0" y="0"/>
                  </a:lnTo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30" name="Forma Livre: Forma 529">
              <a:extLst>
                <a:ext uri="{FF2B5EF4-FFF2-40B4-BE49-F238E27FC236}">
                  <a16:creationId xmlns:a16="http://schemas.microsoft.com/office/drawing/2014/main" id="{62E9A866-7718-E2F3-1BE9-18A71BAE419B}"/>
                </a:ext>
              </a:extLst>
            </p:cNvPr>
            <p:cNvSpPr/>
            <p:nvPr/>
          </p:nvSpPr>
          <p:spPr>
            <a:xfrm>
              <a:off x="5527014" y="4236405"/>
              <a:ext cx="103834" cy="46090"/>
            </a:xfrm>
            <a:custGeom>
              <a:avLst/>
              <a:gdLst>
                <a:gd name="connsiteX0" fmla="*/ 11579 w 103834"/>
                <a:gd name="connsiteY0" fmla="*/ 0 h 46090"/>
                <a:gd name="connsiteX1" fmla="*/ 92331 w 103834"/>
                <a:gd name="connsiteY1" fmla="*/ 0 h 46090"/>
                <a:gd name="connsiteX2" fmla="*/ 103834 w 103834"/>
                <a:gd name="connsiteY2" fmla="*/ 11504 h 46090"/>
                <a:gd name="connsiteX3" fmla="*/ 103834 w 103834"/>
                <a:gd name="connsiteY3" fmla="*/ 46090 h 46090"/>
                <a:gd name="connsiteX4" fmla="*/ 0 w 103834"/>
                <a:gd name="connsiteY4" fmla="*/ 46090 h 46090"/>
                <a:gd name="connsiteX5" fmla="*/ 0 w 103834"/>
                <a:gd name="connsiteY5" fmla="*/ 11504 h 46090"/>
                <a:gd name="connsiteX6" fmla="*/ 11504 w 103834"/>
                <a:gd name="connsiteY6" fmla="*/ 0 h 46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834" h="46090">
                  <a:moveTo>
                    <a:pt x="11579" y="0"/>
                  </a:moveTo>
                  <a:lnTo>
                    <a:pt x="92331" y="0"/>
                  </a:lnTo>
                  <a:cubicBezTo>
                    <a:pt x="98680" y="0"/>
                    <a:pt x="103834" y="5154"/>
                    <a:pt x="103834" y="11504"/>
                  </a:cubicBezTo>
                  <a:lnTo>
                    <a:pt x="103834" y="46090"/>
                  </a:lnTo>
                  <a:lnTo>
                    <a:pt x="0" y="46090"/>
                  </a:lnTo>
                  <a:lnTo>
                    <a:pt x="0" y="11504"/>
                  </a:lnTo>
                  <a:cubicBezTo>
                    <a:pt x="0" y="5154"/>
                    <a:pt x="5154" y="0"/>
                    <a:pt x="11504" y="0"/>
                  </a:cubicBezTo>
                  <a:close/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31" name="Forma Livre: Forma 530">
              <a:extLst>
                <a:ext uri="{FF2B5EF4-FFF2-40B4-BE49-F238E27FC236}">
                  <a16:creationId xmlns:a16="http://schemas.microsoft.com/office/drawing/2014/main" id="{A50F62C3-CD3F-8147-CE7E-3237AC680744}"/>
                </a:ext>
              </a:extLst>
            </p:cNvPr>
            <p:cNvSpPr/>
            <p:nvPr/>
          </p:nvSpPr>
          <p:spPr>
            <a:xfrm>
              <a:off x="5550097" y="4351744"/>
              <a:ext cx="57669" cy="46165"/>
            </a:xfrm>
            <a:custGeom>
              <a:avLst/>
              <a:gdLst>
                <a:gd name="connsiteX0" fmla="*/ 46165 w 57669"/>
                <a:gd name="connsiteY0" fmla="*/ 0 h 46165"/>
                <a:gd name="connsiteX1" fmla="*/ 57669 w 57669"/>
                <a:gd name="connsiteY1" fmla="*/ 11504 h 46165"/>
                <a:gd name="connsiteX2" fmla="*/ 57669 w 57669"/>
                <a:gd name="connsiteY2" fmla="*/ 34661 h 46165"/>
                <a:gd name="connsiteX3" fmla="*/ 46165 w 57669"/>
                <a:gd name="connsiteY3" fmla="*/ 46165 h 46165"/>
                <a:gd name="connsiteX4" fmla="*/ 11504 w 57669"/>
                <a:gd name="connsiteY4" fmla="*/ 46165 h 46165"/>
                <a:gd name="connsiteX5" fmla="*/ 0 w 57669"/>
                <a:gd name="connsiteY5" fmla="*/ 34661 h 46165"/>
                <a:gd name="connsiteX6" fmla="*/ 0 w 57669"/>
                <a:gd name="connsiteY6" fmla="*/ 11504 h 46165"/>
                <a:gd name="connsiteX7" fmla="*/ 11504 w 57669"/>
                <a:gd name="connsiteY7" fmla="*/ 0 h 46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669" h="46165">
                  <a:moveTo>
                    <a:pt x="46165" y="0"/>
                  </a:moveTo>
                  <a:cubicBezTo>
                    <a:pt x="52519" y="0"/>
                    <a:pt x="57669" y="5151"/>
                    <a:pt x="57669" y="11504"/>
                  </a:cubicBezTo>
                  <a:lnTo>
                    <a:pt x="57669" y="34661"/>
                  </a:lnTo>
                  <a:cubicBezTo>
                    <a:pt x="57669" y="41015"/>
                    <a:pt x="52519" y="46165"/>
                    <a:pt x="46165" y="46165"/>
                  </a:cubicBezTo>
                  <a:lnTo>
                    <a:pt x="11504" y="46165"/>
                  </a:lnTo>
                  <a:cubicBezTo>
                    <a:pt x="5150" y="46165"/>
                    <a:pt x="0" y="41015"/>
                    <a:pt x="0" y="34661"/>
                  </a:cubicBezTo>
                  <a:lnTo>
                    <a:pt x="0" y="11504"/>
                  </a:lnTo>
                  <a:cubicBezTo>
                    <a:pt x="0" y="5151"/>
                    <a:pt x="5150" y="0"/>
                    <a:pt x="11504" y="0"/>
                  </a:cubicBezTo>
                  <a:close/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532" name="Gráfico 3">
            <a:extLst>
              <a:ext uri="{FF2B5EF4-FFF2-40B4-BE49-F238E27FC236}">
                <a16:creationId xmlns:a16="http://schemas.microsoft.com/office/drawing/2014/main" id="{ACDD1EAE-FB24-8FDD-1B43-18EB471BCE3F}"/>
              </a:ext>
            </a:extLst>
          </p:cNvPr>
          <p:cNvGrpSpPr/>
          <p:nvPr/>
        </p:nvGrpSpPr>
        <p:grpSpPr>
          <a:xfrm>
            <a:off x="8233130" y="3671517"/>
            <a:ext cx="265337" cy="265337"/>
            <a:chOff x="8233130" y="3671517"/>
            <a:chExt cx="265337" cy="265337"/>
          </a:xfrm>
          <a:noFill/>
        </p:grpSpPr>
        <p:sp>
          <p:nvSpPr>
            <p:cNvPr id="533" name="Forma Livre: Forma 532">
              <a:extLst>
                <a:ext uri="{FF2B5EF4-FFF2-40B4-BE49-F238E27FC236}">
                  <a16:creationId xmlns:a16="http://schemas.microsoft.com/office/drawing/2014/main" id="{1B368D0E-1C85-5648-5B20-301B94121518}"/>
                </a:ext>
              </a:extLst>
            </p:cNvPr>
            <p:cNvSpPr/>
            <p:nvPr/>
          </p:nvSpPr>
          <p:spPr>
            <a:xfrm>
              <a:off x="8286805" y="3725184"/>
              <a:ext cx="208674" cy="163339"/>
            </a:xfrm>
            <a:custGeom>
              <a:avLst/>
              <a:gdLst>
                <a:gd name="connsiteX0" fmla="*/ 208674 w 208674"/>
                <a:gd name="connsiteY0" fmla="*/ 107314 h 163339"/>
                <a:gd name="connsiteX1" fmla="*/ 155936 w 208674"/>
                <a:gd name="connsiteY1" fmla="*/ 80571 h 163339"/>
                <a:gd name="connsiteX2" fmla="*/ 111563 w 208674"/>
                <a:gd name="connsiteY2" fmla="*/ 7588 h 163339"/>
                <a:gd name="connsiteX3" fmla="*/ 26927 w 208674"/>
                <a:gd name="connsiteY3" fmla="*/ 18943 h 163339"/>
                <a:gd name="connsiteX4" fmla="*/ 77351 w 208674"/>
                <a:gd name="connsiteY4" fmla="*/ 43071 h 163339"/>
                <a:gd name="connsiteX5" fmla="*/ 91992 w 208674"/>
                <a:gd name="connsiteY5" fmla="*/ 84605 h 163339"/>
                <a:gd name="connsiteX6" fmla="*/ 50458 w 208674"/>
                <a:gd name="connsiteY6" fmla="*/ 99247 h 163339"/>
                <a:gd name="connsiteX7" fmla="*/ 35 w 208674"/>
                <a:gd name="connsiteY7" fmla="*/ 75118 h 163339"/>
                <a:gd name="connsiteX8" fmla="*/ 44407 w 208674"/>
                <a:gd name="connsiteY8" fmla="*/ 148101 h 163339"/>
                <a:gd name="connsiteX9" fmla="*/ 129043 w 208674"/>
                <a:gd name="connsiteY9" fmla="*/ 136746 h 163339"/>
                <a:gd name="connsiteX10" fmla="*/ 181185 w 208674"/>
                <a:gd name="connsiteY10" fmla="*/ 163340 h 163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8674" h="163339">
                  <a:moveTo>
                    <a:pt x="208674" y="107314"/>
                  </a:moveTo>
                  <a:lnTo>
                    <a:pt x="155936" y="80571"/>
                  </a:lnTo>
                  <a:cubicBezTo>
                    <a:pt x="156832" y="50616"/>
                    <a:pt x="140398" y="21333"/>
                    <a:pt x="111563" y="7588"/>
                  </a:cubicBezTo>
                  <a:cubicBezTo>
                    <a:pt x="82729" y="-6157"/>
                    <a:pt x="49711" y="-554"/>
                    <a:pt x="26927" y="18943"/>
                  </a:cubicBezTo>
                  <a:lnTo>
                    <a:pt x="77351" y="43071"/>
                  </a:lnTo>
                  <a:cubicBezTo>
                    <a:pt x="92813" y="50467"/>
                    <a:pt x="99387" y="69142"/>
                    <a:pt x="91992" y="84605"/>
                  </a:cubicBezTo>
                  <a:cubicBezTo>
                    <a:pt x="84596" y="100068"/>
                    <a:pt x="65921" y="106642"/>
                    <a:pt x="50458" y="99247"/>
                  </a:cubicBezTo>
                  <a:lnTo>
                    <a:pt x="35" y="75118"/>
                  </a:lnTo>
                  <a:cubicBezTo>
                    <a:pt x="-862" y="105073"/>
                    <a:pt x="15573" y="134356"/>
                    <a:pt x="44407" y="148101"/>
                  </a:cubicBezTo>
                  <a:cubicBezTo>
                    <a:pt x="73242" y="161846"/>
                    <a:pt x="106260" y="156243"/>
                    <a:pt x="129043" y="136746"/>
                  </a:cubicBezTo>
                  <a:lnTo>
                    <a:pt x="181185" y="163340"/>
                  </a:lnTo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34" name="Forma Livre: Forma 533">
              <a:extLst>
                <a:ext uri="{FF2B5EF4-FFF2-40B4-BE49-F238E27FC236}">
                  <a16:creationId xmlns:a16="http://schemas.microsoft.com/office/drawing/2014/main" id="{4EA61E5D-DB02-38C9-7A35-B08FC1357DD4}"/>
                </a:ext>
              </a:extLst>
            </p:cNvPr>
            <p:cNvSpPr/>
            <p:nvPr/>
          </p:nvSpPr>
          <p:spPr>
            <a:xfrm>
              <a:off x="8233130" y="3671517"/>
              <a:ext cx="265337" cy="265337"/>
            </a:xfrm>
            <a:custGeom>
              <a:avLst/>
              <a:gdLst>
                <a:gd name="connsiteX0" fmla="*/ 265338 w 265337"/>
                <a:gd name="connsiteY0" fmla="*/ 132669 h 265337"/>
                <a:gd name="connsiteX1" fmla="*/ 132669 w 265337"/>
                <a:gd name="connsiteY1" fmla="*/ 265338 h 265337"/>
                <a:gd name="connsiteX2" fmla="*/ 0 w 265337"/>
                <a:gd name="connsiteY2" fmla="*/ 132669 h 265337"/>
                <a:gd name="connsiteX3" fmla="*/ 132669 w 265337"/>
                <a:gd name="connsiteY3" fmla="*/ 0 h 265337"/>
                <a:gd name="connsiteX4" fmla="*/ 265338 w 265337"/>
                <a:gd name="connsiteY4" fmla="*/ 132669 h 265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5337" h="265337">
                  <a:moveTo>
                    <a:pt x="265338" y="132669"/>
                  </a:moveTo>
                  <a:cubicBezTo>
                    <a:pt x="265338" y="205940"/>
                    <a:pt x="205940" y="265338"/>
                    <a:pt x="132669" y="265338"/>
                  </a:cubicBezTo>
                  <a:cubicBezTo>
                    <a:pt x="59398" y="265338"/>
                    <a:pt x="0" y="205940"/>
                    <a:pt x="0" y="132669"/>
                  </a:cubicBezTo>
                  <a:cubicBezTo>
                    <a:pt x="0" y="59398"/>
                    <a:pt x="59398" y="0"/>
                    <a:pt x="132669" y="0"/>
                  </a:cubicBezTo>
                  <a:cubicBezTo>
                    <a:pt x="205940" y="0"/>
                    <a:pt x="265338" y="59398"/>
                    <a:pt x="265338" y="132669"/>
                  </a:cubicBezTo>
                  <a:close/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535" name="Gráfico 3">
            <a:extLst>
              <a:ext uri="{FF2B5EF4-FFF2-40B4-BE49-F238E27FC236}">
                <a16:creationId xmlns:a16="http://schemas.microsoft.com/office/drawing/2014/main" id="{C91D2823-315F-209C-48F3-E1D0169CAE63}"/>
              </a:ext>
            </a:extLst>
          </p:cNvPr>
          <p:cNvGrpSpPr/>
          <p:nvPr/>
        </p:nvGrpSpPr>
        <p:grpSpPr>
          <a:xfrm>
            <a:off x="3194927" y="3151040"/>
            <a:ext cx="260452" cy="254586"/>
            <a:chOff x="3194927" y="3151040"/>
            <a:chExt cx="260452" cy="254586"/>
          </a:xfrm>
          <a:noFill/>
        </p:grpSpPr>
        <p:sp>
          <p:nvSpPr>
            <p:cNvPr id="536" name="Forma Livre: Forma 535">
              <a:extLst>
                <a:ext uri="{FF2B5EF4-FFF2-40B4-BE49-F238E27FC236}">
                  <a16:creationId xmlns:a16="http://schemas.microsoft.com/office/drawing/2014/main" id="{06BCC9A0-F60A-4242-352B-C7504F495809}"/>
                </a:ext>
              </a:extLst>
            </p:cNvPr>
            <p:cNvSpPr/>
            <p:nvPr/>
          </p:nvSpPr>
          <p:spPr>
            <a:xfrm>
              <a:off x="3194927" y="3280262"/>
              <a:ext cx="260452" cy="125363"/>
            </a:xfrm>
            <a:custGeom>
              <a:avLst/>
              <a:gdLst>
                <a:gd name="connsiteX0" fmla="*/ 161503 w 260452"/>
                <a:gd name="connsiteY0" fmla="*/ 68921 h 125363"/>
                <a:gd name="connsiteX1" fmla="*/ 227390 w 260452"/>
                <a:gd name="connsiteY1" fmla="*/ 45838 h 125363"/>
                <a:gd name="connsiteX2" fmla="*/ 256448 w 260452"/>
                <a:gd name="connsiteY2" fmla="*/ 54429 h 125363"/>
                <a:gd name="connsiteX3" fmla="*/ 252788 w 260452"/>
                <a:gd name="connsiteY3" fmla="*/ 74001 h 125363"/>
                <a:gd name="connsiteX4" fmla="*/ 116683 w 260452"/>
                <a:gd name="connsiteY4" fmla="*/ 123004 h 125363"/>
                <a:gd name="connsiteX5" fmla="*/ 86055 w 260452"/>
                <a:gd name="connsiteY5" fmla="*/ 121585 h 125363"/>
                <a:gd name="connsiteX6" fmla="*/ 6648 w 260452"/>
                <a:gd name="connsiteY6" fmla="*/ 84384 h 125363"/>
                <a:gd name="connsiteX7" fmla="*/ 0 w 260452"/>
                <a:gd name="connsiteY7" fmla="*/ 73926 h 125363"/>
                <a:gd name="connsiteX8" fmla="*/ 0 w 260452"/>
                <a:gd name="connsiteY8" fmla="*/ 11551 h 125363"/>
                <a:gd name="connsiteX9" fmla="*/ 12699 w 260452"/>
                <a:gd name="connsiteY9" fmla="*/ 47 h 125363"/>
                <a:gd name="connsiteX10" fmla="*/ 69173 w 260452"/>
                <a:gd name="connsiteY10" fmla="*/ 22681 h 125363"/>
                <a:gd name="connsiteX11" fmla="*/ 119596 w 260452"/>
                <a:gd name="connsiteY11" fmla="*/ 22681 h 125363"/>
                <a:gd name="connsiteX12" fmla="*/ 161429 w 260452"/>
                <a:gd name="connsiteY12" fmla="*/ 68846 h 125363"/>
                <a:gd name="connsiteX13" fmla="*/ 69173 w 260452"/>
                <a:gd name="connsiteY13" fmla="*/ 68846 h 12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0452" h="125363">
                  <a:moveTo>
                    <a:pt x="161503" y="68921"/>
                  </a:moveTo>
                  <a:cubicBezTo>
                    <a:pt x="161503" y="68921"/>
                    <a:pt x="210208" y="48752"/>
                    <a:pt x="227390" y="45838"/>
                  </a:cubicBezTo>
                  <a:cubicBezTo>
                    <a:pt x="241732" y="43373"/>
                    <a:pt x="250920" y="49797"/>
                    <a:pt x="256448" y="54429"/>
                  </a:cubicBezTo>
                  <a:cubicBezTo>
                    <a:pt x="263171" y="60106"/>
                    <a:pt x="261080" y="71012"/>
                    <a:pt x="252788" y="74001"/>
                  </a:cubicBezTo>
                  <a:lnTo>
                    <a:pt x="116683" y="123004"/>
                  </a:lnTo>
                  <a:cubicBezTo>
                    <a:pt x="106673" y="126590"/>
                    <a:pt x="95692" y="126067"/>
                    <a:pt x="86055" y="121585"/>
                  </a:cubicBezTo>
                  <a:lnTo>
                    <a:pt x="6648" y="84384"/>
                  </a:lnTo>
                  <a:cubicBezTo>
                    <a:pt x="2615" y="82516"/>
                    <a:pt x="0" y="78408"/>
                    <a:pt x="0" y="73926"/>
                  </a:cubicBezTo>
                  <a:lnTo>
                    <a:pt x="0" y="11551"/>
                  </a:lnTo>
                  <a:cubicBezTo>
                    <a:pt x="0" y="4678"/>
                    <a:pt x="5901" y="-551"/>
                    <a:pt x="12699" y="47"/>
                  </a:cubicBezTo>
                  <a:cubicBezTo>
                    <a:pt x="25846" y="1242"/>
                    <a:pt x="43924" y="5799"/>
                    <a:pt x="69173" y="22681"/>
                  </a:cubicBezTo>
                  <a:lnTo>
                    <a:pt x="119596" y="22681"/>
                  </a:lnTo>
                  <a:cubicBezTo>
                    <a:pt x="146787" y="22681"/>
                    <a:pt x="161429" y="43373"/>
                    <a:pt x="161429" y="68846"/>
                  </a:cubicBezTo>
                  <a:lnTo>
                    <a:pt x="69173" y="68846"/>
                  </a:lnTo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37" name="Forma Livre: Forma 536">
              <a:extLst>
                <a:ext uri="{FF2B5EF4-FFF2-40B4-BE49-F238E27FC236}">
                  <a16:creationId xmlns:a16="http://schemas.microsoft.com/office/drawing/2014/main" id="{1A924B88-3A4E-42F5-19CB-D66D9C38402D}"/>
                </a:ext>
              </a:extLst>
            </p:cNvPr>
            <p:cNvSpPr/>
            <p:nvPr/>
          </p:nvSpPr>
          <p:spPr>
            <a:xfrm>
              <a:off x="3264175" y="3210762"/>
              <a:ext cx="161503" cy="114890"/>
            </a:xfrm>
            <a:custGeom>
              <a:avLst/>
              <a:gdLst>
                <a:gd name="connsiteX0" fmla="*/ 0 w 161503"/>
                <a:gd name="connsiteY0" fmla="*/ 92330 h 114890"/>
                <a:gd name="connsiteX1" fmla="*/ 0 w 161503"/>
                <a:gd name="connsiteY1" fmla="*/ 0 h 114890"/>
                <a:gd name="connsiteX2" fmla="*/ 161503 w 161503"/>
                <a:gd name="connsiteY2" fmla="*/ 0 h 114890"/>
                <a:gd name="connsiteX3" fmla="*/ 161503 w 161503"/>
                <a:gd name="connsiteY3" fmla="*/ 114890 h 114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503" h="114890">
                  <a:moveTo>
                    <a:pt x="0" y="92330"/>
                  </a:moveTo>
                  <a:lnTo>
                    <a:pt x="0" y="0"/>
                  </a:lnTo>
                  <a:lnTo>
                    <a:pt x="161503" y="0"/>
                  </a:lnTo>
                  <a:lnTo>
                    <a:pt x="161503" y="114890"/>
                  </a:lnTo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38" name="Forma Livre: Forma 537">
              <a:extLst>
                <a:ext uri="{FF2B5EF4-FFF2-40B4-BE49-F238E27FC236}">
                  <a16:creationId xmlns:a16="http://schemas.microsoft.com/office/drawing/2014/main" id="{39B33D24-42E1-8279-DD6D-9B333074D9B9}"/>
                </a:ext>
              </a:extLst>
            </p:cNvPr>
            <p:cNvSpPr/>
            <p:nvPr/>
          </p:nvSpPr>
          <p:spPr>
            <a:xfrm>
              <a:off x="3288885" y="3151040"/>
              <a:ext cx="54398" cy="53298"/>
            </a:xfrm>
            <a:custGeom>
              <a:avLst/>
              <a:gdLst>
                <a:gd name="connsiteX0" fmla="*/ 40504 w 54398"/>
                <a:gd name="connsiteY0" fmla="*/ 7880 h 53298"/>
                <a:gd name="connsiteX1" fmla="*/ 54398 w 54398"/>
                <a:gd name="connsiteY1" fmla="*/ 53298 h 53298"/>
                <a:gd name="connsiteX2" fmla="*/ 8457 w 54398"/>
                <a:gd name="connsiteY2" fmla="*/ 41122 h 53298"/>
                <a:gd name="connsiteX3" fmla="*/ 7860 w 54398"/>
                <a:gd name="connsiteY3" fmla="*/ 8477 h 53298"/>
                <a:gd name="connsiteX4" fmla="*/ 40504 w 54398"/>
                <a:gd name="connsiteY4" fmla="*/ 7880 h 53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398" h="53298">
                  <a:moveTo>
                    <a:pt x="40504" y="7880"/>
                  </a:moveTo>
                  <a:cubicBezTo>
                    <a:pt x="53352" y="20280"/>
                    <a:pt x="54398" y="53298"/>
                    <a:pt x="54398" y="53298"/>
                  </a:cubicBezTo>
                  <a:cubicBezTo>
                    <a:pt x="54398" y="53298"/>
                    <a:pt x="21306" y="53447"/>
                    <a:pt x="8457" y="41122"/>
                  </a:cubicBezTo>
                  <a:cubicBezTo>
                    <a:pt x="-4392" y="28721"/>
                    <a:pt x="-955" y="17666"/>
                    <a:pt x="7860" y="8477"/>
                  </a:cubicBezTo>
                  <a:cubicBezTo>
                    <a:pt x="16674" y="-711"/>
                    <a:pt x="27655" y="-4521"/>
                    <a:pt x="40504" y="7880"/>
                  </a:cubicBezTo>
                  <a:close/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39" name="Forma Livre: Forma 538">
              <a:extLst>
                <a:ext uri="{FF2B5EF4-FFF2-40B4-BE49-F238E27FC236}">
                  <a16:creationId xmlns:a16="http://schemas.microsoft.com/office/drawing/2014/main" id="{64193E01-CBC0-AB78-E196-0A4ECA313779}"/>
                </a:ext>
              </a:extLst>
            </p:cNvPr>
            <p:cNvSpPr/>
            <p:nvPr/>
          </p:nvSpPr>
          <p:spPr>
            <a:xfrm>
              <a:off x="3346570" y="3151040"/>
              <a:ext cx="54398" cy="53298"/>
            </a:xfrm>
            <a:custGeom>
              <a:avLst/>
              <a:gdLst>
                <a:gd name="connsiteX0" fmla="*/ 13894 w 54398"/>
                <a:gd name="connsiteY0" fmla="*/ 7880 h 53298"/>
                <a:gd name="connsiteX1" fmla="*/ 0 w 54398"/>
                <a:gd name="connsiteY1" fmla="*/ 53298 h 53298"/>
                <a:gd name="connsiteX2" fmla="*/ 45941 w 54398"/>
                <a:gd name="connsiteY2" fmla="*/ 41122 h 53298"/>
                <a:gd name="connsiteX3" fmla="*/ 46539 w 54398"/>
                <a:gd name="connsiteY3" fmla="*/ 8477 h 53298"/>
                <a:gd name="connsiteX4" fmla="*/ 13894 w 54398"/>
                <a:gd name="connsiteY4" fmla="*/ 7880 h 53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398" h="53298">
                  <a:moveTo>
                    <a:pt x="13894" y="7880"/>
                  </a:moveTo>
                  <a:cubicBezTo>
                    <a:pt x="1046" y="20280"/>
                    <a:pt x="0" y="53298"/>
                    <a:pt x="0" y="53298"/>
                  </a:cubicBezTo>
                  <a:cubicBezTo>
                    <a:pt x="0" y="53298"/>
                    <a:pt x="33092" y="53447"/>
                    <a:pt x="45941" y="41122"/>
                  </a:cubicBezTo>
                  <a:cubicBezTo>
                    <a:pt x="58790" y="28721"/>
                    <a:pt x="55353" y="17666"/>
                    <a:pt x="46539" y="8477"/>
                  </a:cubicBezTo>
                  <a:cubicBezTo>
                    <a:pt x="37724" y="-711"/>
                    <a:pt x="26743" y="-4521"/>
                    <a:pt x="13894" y="7880"/>
                  </a:cubicBezTo>
                  <a:close/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40" name="Forma Livre: Forma 539">
              <a:extLst>
                <a:ext uri="{FF2B5EF4-FFF2-40B4-BE49-F238E27FC236}">
                  <a16:creationId xmlns:a16="http://schemas.microsoft.com/office/drawing/2014/main" id="{3DA7437C-497F-006B-382B-9600A44D49EA}"/>
                </a:ext>
              </a:extLst>
            </p:cNvPr>
            <p:cNvSpPr/>
            <p:nvPr/>
          </p:nvSpPr>
          <p:spPr>
            <a:xfrm>
              <a:off x="3344926" y="3210762"/>
              <a:ext cx="7470" cy="103834"/>
            </a:xfrm>
            <a:custGeom>
              <a:avLst/>
              <a:gdLst>
                <a:gd name="connsiteX0" fmla="*/ 0 w 7470"/>
                <a:gd name="connsiteY0" fmla="*/ 0 h 103834"/>
                <a:gd name="connsiteX1" fmla="*/ 0 w 7470"/>
                <a:gd name="connsiteY1" fmla="*/ 103834 h 103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70" h="103834">
                  <a:moveTo>
                    <a:pt x="0" y="0"/>
                  </a:moveTo>
                  <a:lnTo>
                    <a:pt x="0" y="103834"/>
                  </a:lnTo>
                </a:path>
              </a:pathLst>
            </a:custGeom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541" name="Gráfico 3">
            <a:extLst>
              <a:ext uri="{FF2B5EF4-FFF2-40B4-BE49-F238E27FC236}">
                <a16:creationId xmlns:a16="http://schemas.microsoft.com/office/drawing/2014/main" id="{9E511610-7C6C-4C78-B180-3D220AD83CAF}"/>
              </a:ext>
            </a:extLst>
          </p:cNvPr>
          <p:cNvGrpSpPr/>
          <p:nvPr/>
        </p:nvGrpSpPr>
        <p:grpSpPr>
          <a:xfrm>
            <a:off x="5509684" y="5414215"/>
            <a:ext cx="138420" cy="265263"/>
            <a:chOff x="5509684" y="5414215"/>
            <a:chExt cx="138420" cy="265263"/>
          </a:xfrm>
          <a:noFill/>
        </p:grpSpPr>
        <p:sp>
          <p:nvSpPr>
            <p:cNvPr id="542" name="Forma Livre: Forma 541">
              <a:extLst>
                <a:ext uri="{FF2B5EF4-FFF2-40B4-BE49-F238E27FC236}">
                  <a16:creationId xmlns:a16="http://schemas.microsoft.com/office/drawing/2014/main" id="{AD87C8C1-5CEA-95EA-0F96-43A56C1991D6}"/>
                </a:ext>
              </a:extLst>
            </p:cNvPr>
            <p:cNvSpPr/>
            <p:nvPr/>
          </p:nvSpPr>
          <p:spPr>
            <a:xfrm>
              <a:off x="5532766" y="5425793"/>
              <a:ext cx="11578" cy="23007"/>
            </a:xfrm>
            <a:custGeom>
              <a:avLst/>
              <a:gdLst>
                <a:gd name="connsiteX0" fmla="*/ 0 w 11578"/>
                <a:gd name="connsiteY0" fmla="*/ 0 h 23007"/>
                <a:gd name="connsiteX1" fmla="*/ 11579 w 11578"/>
                <a:gd name="connsiteY1" fmla="*/ 23008 h 23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78" h="23007">
                  <a:moveTo>
                    <a:pt x="0" y="0"/>
                  </a:moveTo>
                  <a:lnTo>
                    <a:pt x="11579" y="23008"/>
                  </a:lnTo>
                </a:path>
              </a:pathLst>
            </a:custGeom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43" name="Forma Livre: Forma 542">
              <a:extLst>
                <a:ext uri="{FF2B5EF4-FFF2-40B4-BE49-F238E27FC236}">
                  <a16:creationId xmlns:a16="http://schemas.microsoft.com/office/drawing/2014/main" id="{F0671B04-6EA1-6186-F493-07E0E4EAC015}"/>
                </a:ext>
              </a:extLst>
            </p:cNvPr>
            <p:cNvSpPr/>
            <p:nvPr/>
          </p:nvSpPr>
          <p:spPr>
            <a:xfrm>
              <a:off x="5613518" y="5425793"/>
              <a:ext cx="11578" cy="23007"/>
            </a:xfrm>
            <a:custGeom>
              <a:avLst/>
              <a:gdLst>
                <a:gd name="connsiteX0" fmla="*/ 11579 w 11578"/>
                <a:gd name="connsiteY0" fmla="*/ 0 h 23007"/>
                <a:gd name="connsiteX1" fmla="*/ 0 w 11578"/>
                <a:gd name="connsiteY1" fmla="*/ 23008 h 23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78" h="23007">
                  <a:moveTo>
                    <a:pt x="11579" y="0"/>
                  </a:moveTo>
                  <a:lnTo>
                    <a:pt x="0" y="23008"/>
                  </a:lnTo>
                </a:path>
              </a:pathLst>
            </a:custGeom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44" name="Forma Livre: Forma 543">
              <a:extLst>
                <a:ext uri="{FF2B5EF4-FFF2-40B4-BE49-F238E27FC236}">
                  <a16:creationId xmlns:a16="http://schemas.microsoft.com/office/drawing/2014/main" id="{C65AB64F-FEDF-8843-16EF-B7875D2A0E95}"/>
                </a:ext>
              </a:extLst>
            </p:cNvPr>
            <p:cNvSpPr/>
            <p:nvPr/>
          </p:nvSpPr>
          <p:spPr>
            <a:xfrm>
              <a:off x="5578932" y="5414215"/>
              <a:ext cx="7470" cy="34586"/>
            </a:xfrm>
            <a:custGeom>
              <a:avLst/>
              <a:gdLst>
                <a:gd name="connsiteX0" fmla="*/ 0 w 7470"/>
                <a:gd name="connsiteY0" fmla="*/ 0 h 34586"/>
                <a:gd name="connsiteX1" fmla="*/ 0 w 7470"/>
                <a:gd name="connsiteY1" fmla="*/ 34587 h 34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70" h="34586">
                  <a:moveTo>
                    <a:pt x="0" y="0"/>
                  </a:moveTo>
                  <a:lnTo>
                    <a:pt x="0" y="34587"/>
                  </a:lnTo>
                </a:path>
              </a:pathLst>
            </a:custGeom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45" name="Forma Livre: Forma 544">
              <a:extLst>
                <a:ext uri="{FF2B5EF4-FFF2-40B4-BE49-F238E27FC236}">
                  <a16:creationId xmlns:a16="http://schemas.microsoft.com/office/drawing/2014/main" id="{8E49954F-73CA-D71F-5BFE-F81FF341905D}"/>
                </a:ext>
              </a:extLst>
            </p:cNvPr>
            <p:cNvSpPr/>
            <p:nvPr/>
          </p:nvSpPr>
          <p:spPr>
            <a:xfrm>
              <a:off x="5509684" y="5471884"/>
              <a:ext cx="138420" cy="207594"/>
            </a:xfrm>
            <a:custGeom>
              <a:avLst/>
              <a:gdLst>
                <a:gd name="connsiteX0" fmla="*/ 75 w 138420"/>
                <a:gd name="connsiteY0" fmla="*/ 0 h 207594"/>
                <a:gd name="connsiteX1" fmla="*/ 75 w 138420"/>
                <a:gd name="connsiteY1" fmla="*/ 32719 h 207594"/>
                <a:gd name="connsiteX2" fmla="*/ 34661 w 138420"/>
                <a:gd name="connsiteY2" fmla="*/ 80752 h 207594"/>
                <a:gd name="connsiteX3" fmla="*/ 34661 w 138420"/>
                <a:gd name="connsiteY3" fmla="*/ 80752 h 207594"/>
                <a:gd name="connsiteX4" fmla="*/ 34661 w 138420"/>
                <a:gd name="connsiteY4" fmla="*/ 196090 h 207594"/>
                <a:gd name="connsiteX5" fmla="*/ 46166 w 138420"/>
                <a:gd name="connsiteY5" fmla="*/ 207594 h 207594"/>
                <a:gd name="connsiteX6" fmla="*/ 92331 w 138420"/>
                <a:gd name="connsiteY6" fmla="*/ 207594 h 207594"/>
                <a:gd name="connsiteX7" fmla="*/ 103834 w 138420"/>
                <a:gd name="connsiteY7" fmla="*/ 196090 h 207594"/>
                <a:gd name="connsiteX8" fmla="*/ 103834 w 138420"/>
                <a:gd name="connsiteY8" fmla="*/ 80752 h 207594"/>
                <a:gd name="connsiteX9" fmla="*/ 103834 w 138420"/>
                <a:gd name="connsiteY9" fmla="*/ 80752 h 207594"/>
                <a:gd name="connsiteX10" fmla="*/ 138421 w 138420"/>
                <a:gd name="connsiteY10" fmla="*/ 32719 h 207594"/>
                <a:gd name="connsiteX11" fmla="*/ 138421 w 138420"/>
                <a:gd name="connsiteY11" fmla="*/ 0 h 207594"/>
                <a:gd name="connsiteX12" fmla="*/ 0 w 138420"/>
                <a:gd name="connsiteY12" fmla="*/ 0 h 20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8420" h="207594">
                  <a:moveTo>
                    <a:pt x="75" y="0"/>
                  </a:moveTo>
                  <a:lnTo>
                    <a:pt x="75" y="32719"/>
                  </a:lnTo>
                  <a:cubicBezTo>
                    <a:pt x="75" y="54532"/>
                    <a:pt x="14044" y="73805"/>
                    <a:pt x="34661" y="80752"/>
                  </a:cubicBezTo>
                  <a:lnTo>
                    <a:pt x="34661" y="80752"/>
                  </a:lnTo>
                  <a:lnTo>
                    <a:pt x="34661" y="196090"/>
                  </a:lnTo>
                  <a:cubicBezTo>
                    <a:pt x="34661" y="202440"/>
                    <a:pt x="39816" y="207594"/>
                    <a:pt x="46166" y="207594"/>
                  </a:cubicBezTo>
                  <a:lnTo>
                    <a:pt x="92331" y="207594"/>
                  </a:lnTo>
                  <a:cubicBezTo>
                    <a:pt x="98680" y="207594"/>
                    <a:pt x="103834" y="202440"/>
                    <a:pt x="103834" y="196090"/>
                  </a:cubicBezTo>
                  <a:lnTo>
                    <a:pt x="103834" y="80752"/>
                  </a:lnTo>
                  <a:lnTo>
                    <a:pt x="103834" y="80752"/>
                  </a:lnTo>
                  <a:cubicBezTo>
                    <a:pt x="124527" y="73879"/>
                    <a:pt x="138421" y="54532"/>
                    <a:pt x="138421" y="32719"/>
                  </a:cubicBezTo>
                  <a:lnTo>
                    <a:pt x="138421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46" name="Forma Livre: Forma 545">
              <a:extLst>
                <a:ext uri="{FF2B5EF4-FFF2-40B4-BE49-F238E27FC236}">
                  <a16:creationId xmlns:a16="http://schemas.microsoft.com/office/drawing/2014/main" id="{BB5DC43B-A5AD-F914-D3CA-37BF9B782B56}"/>
                </a:ext>
              </a:extLst>
            </p:cNvPr>
            <p:cNvSpPr/>
            <p:nvPr/>
          </p:nvSpPr>
          <p:spPr>
            <a:xfrm>
              <a:off x="5509759" y="5506470"/>
              <a:ext cx="138346" cy="7470"/>
            </a:xfrm>
            <a:custGeom>
              <a:avLst/>
              <a:gdLst>
                <a:gd name="connsiteX0" fmla="*/ 0 w 138346"/>
                <a:gd name="connsiteY0" fmla="*/ 0 h 7470"/>
                <a:gd name="connsiteX1" fmla="*/ 138346 w 138346"/>
                <a:gd name="connsiteY1" fmla="*/ 0 h 7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8346" h="7470">
                  <a:moveTo>
                    <a:pt x="0" y="0"/>
                  </a:moveTo>
                  <a:lnTo>
                    <a:pt x="138346" y="0"/>
                  </a:lnTo>
                </a:path>
              </a:pathLst>
            </a:custGeom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47" name="Forma Livre: Forma 546">
              <a:extLst>
                <a:ext uri="{FF2B5EF4-FFF2-40B4-BE49-F238E27FC236}">
                  <a16:creationId xmlns:a16="http://schemas.microsoft.com/office/drawing/2014/main" id="{2AB505BA-1D2B-30B2-BED3-9C64AB91F4F5}"/>
                </a:ext>
              </a:extLst>
            </p:cNvPr>
            <p:cNvSpPr/>
            <p:nvPr/>
          </p:nvSpPr>
          <p:spPr>
            <a:xfrm>
              <a:off x="5578932" y="5552635"/>
              <a:ext cx="7470" cy="23082"/>
            </a:xfrm>
            <a:custGeom>
              <a:avLst/>
              <a:gdLst>
                <a:gd name="connsiteX0" fmla="*/ 0 w 7470"/>
                <a:gd name="connsiteY0" fmla="*/ 0 h 23082"/>
                <a:gd name="connsiteX1" fmla="*/ 0 w 7470"/>
                <a:gd name="connsiteY1" fmla="*/ 23083 h 23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70" h="23082">
                  <a:moveTo>
                    <a:pt x="0" y="0"/>
                  </a:moveTo>
                  <a:lnTo>
                    <a:pt x="0" y="23083"/>
                  </a:lnTo>
                </a:path>
              </a:pathLst>
            </a:custGeom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548" name="Gráfico 3">
            <a:extLst>
              <a:ext uri="{FF2B5EF4-FFF2-40B4-BE49-F238E27FC236}">
                <a16:creationId xmlns:a16="http://schemas.microsoft.com/office/drawing/2014/main" id="{DD302AB1-33C5-5175-E552-5B1067912749}"/>
              </a:ext>
            </a:extLst>
          </p:cNvPr>
          <p:cNvGrpSpPr/>
          <p:nvPr/>
        </p:nvGrpSpPr>
        <p:grpSpPr>
          <a:xfrm>
            <a:off x="4949875" y="5414215"/>
            <a:ext cx="161462" cy="265262"/>
            <a:chOff x="4949875" y="5414215"/>
            <a:chExt cx="161462" cy="265262"/>
          </a:xfrm>
          <a:noFill/>
        </p:grpSpPr>
        <p:sp>
          <p:nvSpPr>
            <p:cNvPr id="549" name="Forma Livre: Forma 548">
              <a:extLst>
                <a:ext uri="{FF2B5EF4-FFF2-40B4-BE49-F238E27FC236}">
                  <a16:creationId xmlns:a16="http://schemas.microsoft.com/office/drawing/2014/main" id="{50F8C374-4752-7514-FE87-AE7E87943B28}"/>
                </a:ext>
              </a:extLst>
            </p:cNvPr>
            <p:cNvSpPr/>
            <p:nvPr/>
          </p:nvSpPr>
          <p:spPr>
            <a:xfrm>
              <a:off x="4949875" y="5414215"/>
              <a:ext cx="161462" cy="207593"/>
            </a:xfrm>
            <a:custGeom>
              <a:avLst/>
              <a:gdLst>
                <a:gd name="connsiteX0" fmla="*/ 34586 w 161462"/>
                <a:gd name="connsiteY0" fmla="*/ 157992 h 207593"/>
                <a:gd name="connsiteX1" fmla="*/ 34586 w 161462"/>
                <a:gd name="connsiteY1" fmla="*/ 184511 h 207593"/>
                <a:gd name="connsiteX2" fmla="*/ 57669 w 161462"/>
                <a:gd name="connsiteY2" fmla="*/ 207593 h 207593"/>
                <a:gd name="connsiteX3" fmla="*/ 103834 w 161462"/>
                <a:gd name="connsiteY3" fmla="*/ 207593 h 207593"/>
                <a:gd name="connsiteX4" fmla="*/ 126917 w 161462"/>
                <a:gd name="connsiteY4" fmla="*/ 184511 h 207593"/>
                <a:gd name="connsiteX5" fmla="*/ 126917 w 161462"/>
                <a:gd name="connsiteY5" fmla="*/ 157992 h 207593"/>
                <a:gd name="connsiteX6" fmla="*/ 134462 w 161462"/>
                <a:gd name="connsiteY6" fmla="*/ 140960 h 207593"/>
                <a:gd name="connsiteX7" fmla="*/ 161055 w 161462"/>
                <a:gd name="connsiteY7" fmla="*/ 72609 h 207593"/>
                <a:gd name="connsiteX8" fmla="*/ 90089 w 161462"/>
                <a:gd name="connsiteY8" fmla="*/ 523 h 207593"/>
                <a:gd name="connsiteX9" fmla="*/ 0 w 161462"/>
                <a:gd name="connsiteY9" fmla="*/ 80751 h 207593"/>
                <a:gd name="connsiteX10" fmla="*/ 27191 w 161462"/>
                <a:gd name="connsiteY10" fmla="*/ 141109 h 207593"/>
                <a:gd name="connsiteX11" fmla="*/ 34586 w 161462"/>
                <a:gd name="connsiteY11" fmla="*/ 157992 h 207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1462" h="207593">
                  <a:moveTo>
                    <a:pt x="34586" y="157992"/>
                  </a:moveTo>
                  <a:lnTo>
                    <a:pt x="34586" y="184511"/>
                  </a:lnTo>
                  <a:cubicBezTo>
                    <a:pt x="34586" y="197285"/>
                    <a:pt x="44895" y="207593"/>
                    <a:pt x="57669" y="207593"/>
                  </a:cubicBezTo>
                  <a:lnTo>
                    <a:pt x="103834" y="207593"/>
                  </a:lnTo>
                  <a:cubicBezTo>
                    <a:pt x="116608" y="207593"/>
                    <a:pt x="126917" y="197285"/>
                    <a:pt x="126917" y="184511"/>
                  </a:cubicBezTo>
                  <a:lnTo>
                    <a:pt x="126917" y="157992"/>
                  </a:lnTo>
                  <a:cubicBezTo>
                    <a:pt x="126917" y="151493"/>
                    <a:pt x="129606" y="145293"/>
                    <a:pt x="134462" y="140960"/>
                  </a:cubicBezTo>
                  <a:cubicBezTo>
                    <a:pt x="152913" y="124601"/>
                    <a:pt x="163744" y="99800"/>
                    <a:pt x="161055" y="72609"/>
                  </a:cubicBezTo>
                  <a:cubicBezTo>
                    <a:pt x="157469" y="35333"/>
                    <a:pt x="127290" y="4706"/>
                    <a:pt x="90089" y="523"/>
                  </a:cubicBezTo>
                  <a:cubicBezTo>
                    <a:pt x="41235" y="-4931"/>
                    <a:pt x="0" y="33017"/>
                    <a:pt x="0" y="80751"/>
                  </a:cubicBezTo>
                  <a:cubicBezTo>
                    <a:pt x="0" y="104805"/>
                    <a:pt x="10458" y="126393"/>
                    <a:pt x="27191" y="141109"/>
                  </a:cubicBezTo>
                  <a:cubicBezTo>
                    <a:pt x="31972" y="145367"/>
                    <a:pt x="34586" y="151568"/>
                    <a:pt x="34586" y="157992"/>
                  </a:cubicBezTo>
                  <a:close/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50" name="Forma Livre: Forma 549">
              <a:extLst>
                <a:ext uri="{FF2B5EF4-FFF2-40B4-BE49-F238E27FC236}">
                  <a16:creationId xmlns:a16="http://schemas.microsoft.com/office/drawing/2014/main" id="{71C10217-F5E7-4394-18CF-A49C0597D15A}"/>
                </a:ext>
              </a:extLst>
            </p:cNvPr>
            <p:cNvSpPr/>
            <p:nvPr/>
          </p:nvSpPr>
          <p:spPr>
            <a:xfrm>
              <a:off x="4995966" y="5621808"/>
              <a:ext cx="69173" cy="57669"/>
            </a:xfrm>
            <a:custGeom>
              <a:avLst/>
              <a:gdLst>
                <a:gd name="connsiteX0" fmla="*/ 38770 w 69173"/>
                <a:gd name="connsiteY0" fmla="*/ 57669 h 57669"/>
                <a:gd name="connsiteX1" fmla="*/ 30478 w 69173"/>
                <a:gd name="connsiteY1" fmla="*/ 57669 h 57669"/>
                <a:gd name="connsiteX2" fmla="*/ 7844 w 69173"/>
                <a:gd name="connsiteY2" fmla="*/ 39143 h 57669"/>
                <a:gd name="connsiteX3" fmla="*/ 0 w 69173"/>
                <a:gd name="connsiteY3" fmla="*/ 0 h 57669"/>
                <a:gd name="connsiteX4" fmla="*/ 69173 w 69173"/>
                <a:gd name="connsiteY4" fmla="*/ 0 h 57669"/>
                <a:gd name="connsiteX5" fmla="*/ 61329 w 69173"/>
                <a:gd name="connsiteY5" fmla="*/ 39143 h 57669"/>
                <a:gd name="connsiteX6" fmla="*/ 38695 w 69173"/>
                <a:gd name="connsiteY6" fmla="*/ 57669 h 57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9173" h="57669">
                  <a:moveTo>
                    <a:pt x="38770" y="57669"/>
                  </a:moveTo>
                  <a:lnTo>
                    <a:pt x="30478" y="57669"/>
                  </a:lnTo>
                  <a:cubicBezTo>
                    <a:pt x="19497" y="57669"/>
                    <a:pt x="10010" y="49900"/>
                    <a:pt x="7844" y="39143"/>
                  </a:cubicBezTo>
                  <a:lnTo>
                    <a:pt x="0" y="0"/>
                  </a:lnTo>
                  <a:lnTo>
                    <a:pt x="69173" y="0"/>
                  </a:lnTo>
                  <a:lnTo>
                    <a:pt x="61329" y="39143"/>
                  </a:lnTo>
                  <a:cubicBezTo>
                    <a:pt x="59163" y="49900"/>
                    <a:pt x="49676" y="57669"/>
                    <a:pt x="38695" y="57669"/>
                  </a:cubicBezTo>
                  <a:close/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51" name="Forma Livre: Forma 550">
              <a:extLst>
                <a:ext uri="{FF2B5EF4-FFF2-40B4-BE49-F238E27FC236}">
                  <a16:creationId xmlns:a16="http://schemas.microsoft.com/office/drawing/2014/main" id="{EE30DAA3-0DCC-331D-04B7-5A07AB60282B}"/>
                </a:ext>
              </a:extLst>
            </p:cNvPr>
            <p:cNvSpPr/>
            <p:nvPr/>
          </p:nvSpPr>
          <p:spPr>
            <a:xfrm>
              <a:off x="5030627" y="5529553"/>
              <a:ext cx="7470" cy="92255"/>
            </a:xfrm>
            <a:custGeom>
              <a:avLst/>
              <a:gdLst>
                <a:gd name="connsiteX0" fmla="*/ 0 w 7470"/>
                <a:gd name="connsiteY0" fmla="*/ 0 h 92255"/>
                <a:gd name="connsiteX1" fmla="*/ 0 w 7470"/>
                <a:gd name="connsiteY1" fmla="*/ 92256 h 92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70" h="92255">
                  <a:moveTo>
                    <a:pt x="0" y="0"/>
                  </a:moveTo>
                  <a:lnTo>
                    <a:pt x="0" y="92256"/>
                  </a:lnTo>
                </a:path>
              </a:pathLst>
            </a:custGeom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52" name="Forma Livre: Forma 551">
              <a:extLst>
                <a:ext uri="{FF2B5EF4-FFF2-40B4-BE49-F238E27FC236}">
                  <a16:creationId xmlns:a16="http://schemas.microsoft.com/office/drawing/2014/main" id="{F210C4EB-2C21-D6CD-535B-23E9BBAF49D8}"/>
                </a:ext>
              </a:extLst>
            </p:cNvPr>
            <p:cNvSpPr/>
            <p:nvPr/>
          </p:nvSpPr>
          <p:spPr>
            <a:xfrm>
              <a:off x="5030627" y="5494966"/>
              <a:ext cx="34586" cy="34586"/>
            </a:xfrm>
            <a:custGeom>
              <a:avLst/>
              <a:gdLst>
                <a:gd name="connsiteX0" fmla="*/ 34586 w 34586"/>
                <a:gd name="connsiteY0" fmla="*/ 0 h 34586"/>
                <a:gd name="connsiteX1" fmla="*/ 0 w 34586"/>
                <a:gd name="connsiteY1" fmla="*/ 34587 h 34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586" h="34586">
                  <a:moveTo>
                    <a:pt x="34586" y="0"/>
                  </a:moveTo>
                  <a:lnTo>
                    <a:pt x="0" y="34587"/>
                  </a:lnTo>
                </a:path>
              </a:pathLst>
            </a:custGeom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53" name="Forma Livre: Forma 552">
              <a:extLst>
                <a:ext uri="{FF2B5EF4-FFF2-40B4-BE49-F238E27FC236}">
                  <a16:creationId xmlns:a16="http://schemas.microsoft.com/office/drawing/2014/main" id="{33D0EEDC-22E9-CC0D-E1BD-B34BBC373B84}"/>
                </a:ext>
              </a:extLst>
            </p:cNvPr>
            <p:cNvSpPr/>
            <p:nvPr/>
          </p:nvSpPr>
          <p:spPr>
            <a:xfrm>
              <a:off x="4996040" y="5494966"/>
              <a:ext cx="34586" cy="34586"/>
            </a:xfrm>
            <a:custGeom>
              <a:avLst/>
              <a:gdLst>
                <a:gd name="connsiteX0" fmla="*/ 0 w 34586"/>
                <a:gd name="connsiteY0" fmla="*/ 0 h 34586"/>
                <a:gd name="connsiteX1" fmla="*/ 34587 w 34586"/>
                <a:gd name="connsiteY1" fmla="*/ 34587 h 34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586" h="34586">
                  <a:moveTo>
                    <a:pt x="0" y="0"/>
                  </a:moveTo>
                  <a:lnTo>
                    <a:pt x="34587" y="34587"/>
                  </a:lnTo>
                </a:path>
              </a:pathLst>
            </a:custGeom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554" name="Gráfico 3">
            <a:extLst>
              <a:ext uri="{FF2B5EF4-FFF2-40B4-BE49-F238E27FC236}">
                <a16:creationId xmlns:a16="http://schemas.microsoft.com/office/drawing/2014/main" id="{AA7FF23D-A3DA-7697-58A6-E53186734818}"/>
              </a:ext>
            </a:extLst>
          </p:cNvPr>
          <p:cNvGrpSpPr/>
          <p:nvPr/>
        </p:nvGrpSpPr>
        <p:grpSpPr>
          <a:xfrm>
            <a:off x="1566298" y="3145772"/>
            <a:ext cx="196089" cy="265262"/>
            <a:chOff x="1566298" y="3145772"/>
            <a:chExt cx="196089" cy="265262"/>
          </a:xfrm>
          <a:noFill/>
        </p:grpSpPr>
        <p:sp>
          <p:nvSpPr>
            <p:cNvPr id="555" name="Forma Livre: Forma 554">
              <a:extLst>
                <a:ext uri="{FF2B5EF4-FFF2-40B4-BE49-F238E27FC236}">
                  <a16:creationId xmlns:a16="http://schemas.microsoft.com/office/drawing/2014/main" id="{C13A3080-91FB-0DAA-9845-A44DBBF2D135}"/>
                </a:ext>
              </a:extLst>
            </p:cNvPr>
            <p:cNvSpPr/>
            <p:nvPr/>
          </p:nvSpPr>
          <p:spPr>
            <a:xfrm>
              <a:off x="1658628" y="3203367"/>
              <a:ext cx="34586" cy="80751"/>
            </a:xfrm>
            <a:custGeom>
              <a:avLst/>
              <a:gdLst>
                <a:gd name="connsiteX0" fmla="*/ 34587 w 34586"/>
                <a:gd name="connsiteY0" fmla="*/ 80752 h 80751"/>
                <a:gd name="connsiteX1" fmla="*/ 34587 w 34586"/>
                <a:gd name="connsiteY1" fmla="*/ 23083 h 80751"/>
                <a:gd name="connsiteX2" fmla="*/ 11504 w 34586"/>
                <a:gd name="connsiteY2" fmla="*/ 0 h 80751"/>
                <a:gd name="connsiteX3" fmla="*/ 0 w 34586"/>
                <a:gd name="connsiteY3" fmla="*/ 0 h 80751"/>
                <a:gd name="connsiteX4" fmla="*/ 0 w 34586"/>
                <a:gd name="connsiteY4" fmla="*/ 80752 h 80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86" h="80751">
                  <a:moveTo>
                    <a:pt x="34587" y="80752"/>
                  </a:moveTo>
                  <a:lnTo>
                    <a:pt x="34587" y="23083"/>
                  </a:lnTo>
                  <a:cubicBezTo>
                    <a:pt x="34587" y="10383"/>
                    <a:pt x="24203" y="0"/>
                    <a:pt x="11504" y="0"/>
                  </a:cubicBezTo>
                  <a:lnTo>
                    <a:pt x="0" y="0"/>
                  </a:lnTo>
                  <a:lnTo>
                    <a:pt x="0" y="80752"/>
                  </a:lnTo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56" name="Forma Livre: Forma 555">
              <a:extLst>
                <a:ext uri="{FF2B5EF4-FFF2-40B4-BE49-F238E27FC236}">
                  <a16:creationId xmlns:a16="http://schemas.microsoft.com/office/drawing/2014/main" id="{542F874D-F852-69E3-18F3-86E9E06712C6}"/>
                </a:ext>
              </a:extLst>
            </p:cNvPr>
            <p:cNvSpPr/>
            <p:nvPr/>
          </p:nvSpPr>
          <p:spPr>
            <a:xfrm>
              <a:off x="1693215" y="3226449"/>
              <a:ext cx="34586" cy="23082"/>
            </a:xfrm>
            <a:custGeom>
              <a:avLst/>
              <a:gdLst>
                <a:gd name="connsiteX0" fmla="*/ 34587 w 34586"/>
                <a:gd name="connsiteY0" fmla="*/ 23083 h 23082"/>
                <a:gd name="connsiteX1" fmla="*/ 11504 w 34586"/>
                <a:gd name="connsiteY1" fmla="*/ 0 h 23082"/>
                <a:gd name="connsiteX2" fmla="*/ 0 w 34586"/>
                <a:gd name="connsiteY2" fmla="*/ 0 h 23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586" h="23082">
                  <a:moveTo>
                    <a:pt x="34587" y="23083"/>
                  </a:moveTo>
                  <a:cubicBezTo>
                    <a:pt x="34587" y="10383"/>
                    <a:pt x="24203" y="0"/>
                    <a:pt x="11504" y="0"/>
                  </a:cubicBezTo>
                  <a:lnTo>
                    <a:pt x="0" y="0"/>
                  </a:lnTo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57" name="Forma Livre: Forma 556">
              <a:extLst>
                <a:ext uri="{FF2B5EF4-FFF2-40B4-BE49-F238E27FC236}">
                  <a16:creationId xmlns:a16="http://schemas.microsoft.com/office/drawing/2014/main" id="{6247C1A3-0A52-E208-2EED-C968E4965E29}"/>
                </a:ext>
              </a:extLst>
            </p:cNvPr>
            <p:cNvSpPr/>
            <p:nvPr/>
          </p:nvSpPr>
          <p:spPr>
            <a:xfrm>
              <a:off x="1727801" y="3249532"/>
              <a:ext cx="34586" cy="57669"/>
            </a:xfrm>
            <a:custGeom>
              <a:avLst/>
              <a:gdLst>
                <a:gd name="connsiteX0" fmla="*/ 34587 w 34586"/>
                <a:gd name="connsiteY0" fmla="*/ 57669 h 57669"/>
                <a:gd name="connsiteX1" fmla="*/ 34587 w 34586"/>
                <a:gd name="connsiteY1" fmla="*/ 23083 h 57669"/>
                <a:gd name="connsiteX2" fmla="*/ 11504 w 34586"/>
                <a:gd name="connsiteY2" fmla="*/ 0 h 57669"/>
                <a:gd name="connsiteX3" fmla="*/ 0 w 34586"/>
                <a:gd name="connsiteY3" fmla="*/ 0 h 57669"/>
                <a:gd name="connsiteX4" fmla="*/ 0 w 34586"/>
                <a:gd name="connsiteY4" fmla="*/ 34586 h 57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86" h="57669">
                  <a:moveTo>
                    <a:pt x="34587" y="57669"/>
                  </a:moveTo>
                  <a:lnTo>
                    <a:pt x="34587" y="23083"/>
                  </a:lnTo>
                  <a:cubicBezTo>
                    <a:pt x="34587" y="10383"/>
                    <a:pt x="24203" y="0"/>
                    <a:pt x="11504" y="0"/>
                  </a:cubicBezTo>
                  <a:lnTo>
                    <a:pt x="0" y="0"/>
                  </a:lnTo>
                  <a:lnTo>
                    <a:pt x="0" y="34586"/>
                  </a:lnTo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58" name="Forma Livre: Forma 557">
              <a:extLst>
                <a:ext uri="{FF2B5EF4-FFF2-40B4-BE49-F238E27FC236}">
                  <a16:creationId xmlns:a16="http://schemas.microsoft.com/office/drawing/2014/main" id="{8AC78295-9CFF-DC2E-D9E1-C711DAE76001}"/>
                </a:ext>
              </a:extLst>
            </p:cNvPr>
            <p:cNvSpPr/>
            <p:nvPr/>
          </p:nvSpPr>
          <p:spPr>
            <a:xfrm>
              <a:off x="1566298" y="3145772"/>
              <a:ext cx="196089" cy="265262"/>
            </a:xfrm>
            <a:custGeom>
              <a:avLst/>
              <a:gdLst>
                <a:gd name="connsiteX0" fmla="*/ 196090 w 196089"/>
                <a:gd name="connsiteY0" fmla="*/ 161429 h 265262"/>
                <a:gd name="connsiteX1" fmla="*/ 173007 w 196089"/>
                <a:gd name="connsiteY1" fmla="*/ 265263 h 265262"/>
                <a:gd name="connsiteX2" fmla="*/ 46165 w 196089"/>
                <a:gd name="connsiteY2" fmla="*/ 265263 h 265262"/>
                <a:gd name="connsiteX3" fmla="*/ 46165 w 196089"/>
                <a:gd name="connsiteY3" fmla="*/ 253759 h 265262"/>
                <a:gd name="connsiteX4" fmla="*/ 0 w 196089"/>
                <a:gd name="connsiteY4" fmla="*/ 161503 h 265262"/>
                <a:gd name="connsiteX5" fmla="*/ 0 w 196089"/>
                <a:gd name="connsiteY5" fmla="*/ 80752 h 265262"/>
                <a:gd name="connsiteX6" fmla="*/ 11504 w 196089"/>
                <a:gd name="connsiteY6" fmla="*/ 69248 h 265262"/>
                <a:gd name="connsiteX7" fmla="*/ 11504 w 196089"/>
                <a:gd name="connsiteY7" fmla="*/ 69248 h 265262"/>
                <a:gd name="connsiteX8" fmla="*/ 34587 w 196089"/>
                <a:gd name="connsiteY8" fmla="*/ 92330 h 265262"/>
                <a:gd name="connsiteX9" fmla="*/ 34587 w 196089"/>
                <a:gd name="connsiteY9" fmla="*/ 126917 h 265262"/>
                <a:gd name="connsiteX10" fmla="*/ 46090 w 196089"/>
                <a:gd name="connsiteY10" fmla="*/ 138421 h 265262"/>
                <a:gd name="connsiteX11" fmla="*/ 46090 w 196089"/>
                <a:gd name="connsiteY11" fmla="*/ 138421 h 265262"/>
                <a:gd name="connsiteX12" fmla="*/ 57594 w 196089"/>
                <a:gd name="connsiteY12" fmla="*/ 126917 h 265262"/>
                <a:gd name="connsiteX13" fmla="*/ 57594 w 196089"/>
                <a:gd name="connsiteY13" fmla="*/ 17331 h 265262"/>
                <a:gd name="connsiteX14" fmla="*/ 74925 w 196089"/>
                <a:gd name="connsiteY14" fmla="*/ 0 h 265262"/>
                <a:gd name="connsiteX15" fmla="*/ 92256 w 196089"/>
                <a:gd name="connsiteY15" fmla="*/ 17331 h 265262"/>
                <a:gd name="connsiteX16" fmla="*/ 92256 w 196089"/>
                <a:gd name="connsiteY16" fmla="*/ 57669 h 265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6089" h="265262">
                  <a:moveTo>
                    <a:pt x="196090" y="161429"/>
                  </a:moveTo>
                  <a:cubicBezTo>
                    <a:pt x="196090" y="207594"/>
                    <a:pt x="173007" y="219098"/>
                    <a:pt x="173007" y="265263"/>
                  </a:cubicBezTo>
                  <a:lnTo>
                    <a:pt x="46165" y="265263"/>
                  </a:lnTo>
                  <a:lnTo>
                    <a:pt x="46165" y="253759"/>
                  </a:lnTo>
                  <a:cubicBezTo>
                    <a:pt x="46165" y="207594"/>
                    <a:pt x="0" y="184586"/>
                    <a:pt x="0" y="161503"/>
                  </a:cubicBezTo>
                  <a:lnTo>
                    <a:pt x="0" y="80752"/>
                  </a:lnTo>
                  <a:cubicBezTo>
                    <a:pt x="0" y="74402"/>
                    <a:pt x="5154" y="69248"/>
                    <a:pt x="11504" y="69248"/>
                  </a:cubicBezTo>
                  <a:lnTo>
                    <a:pt x="11504" y="69248"/>
                  </a:lnTo>
                  <a:cubicBezTo>
                    <a:pt x="24203" y="69248"/>
                    <a:pt x="34587" y="79631"/>
                    <a:pt x="34587" y="92330"/>
                  </a:cubicBezTo>
                  <a:lnTo>
                    <a:pt x="34587" y="126917"/>
                  </a:lnTo>
                  <a:cubicBezTo>
                    <a:pt x="34587" y="133266"/>
                    <a:pt x="39741" y="138421"/>
                    <a:pt x="46090" y="138421"/>
                  </a:cubicBezTo>
                  <a:lnTo>
                    <a:pt x="46090" y="138421"/>
                  </a:lnTo>
                  <a:cubicBezTo>
                    <a:pt x="52440" y="138421"/>
                    <a:pt x="57594" y="133266"/>
                    <a:pt x="57594" y="126917"/>
                  </a:cubicBezTo>
                  <a:lnTo>
                    <a:pt x="57594" y="17331"/>
                  </a:lnTo>
                  <a:cubicBezTo>
                    <a:pt x="57594" y="7769"/>
                    <a:pt x="65289" y="0"/>
                    <a:pt x="74925" y="0"/>
                  </a:cubicBezTo>
                  <a:cubicBezTo>
                    <a:pt x="84561" y="0"/>
                    <a:pt x="92256" y="7694"/>
                    <a:pt x="92256" y="17331"/>
                  </a:cubicBezTo>
                  <a:lnTo>
                    <a:pt x="92256" y="57669"/>
                  </a:lnTo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559" name="Forma Livre: Forma 558">
            <a:extLst>
              <a:ext uri="{FF2B5EF4-FFF2-40B4-BE49-F238E27FC236}">
                <a16:creationId xmlns:a16="http://schemas.microsoft.com/office/drawing/2014/main" id="{E2173233-48AE-0DE5-E3EE-EA175DCE7664}"/>
              </a:ext>
            </a:extLst>
          </p:cNvPr>
          <p:cNvSpPr/>
          <p:nvPr/>
        </p:nvSpPr>
        <p:spPr>
          <a:xfrm>
            <a:off x="4897958" y="2090398"/>
            <a:ext cx="265262" cy="184585"/>
          </a:xfrm>
          <a:custGeom>
            <a:avLst/>
            <a:gdLst>
              <a:gd name="connsiteX0" fmla="*/ 0 w 265262"/>
              <a:gd name="connsiteY0" fmla="*/ 92256 h 184585"/>
              <a:gd name="connsiteX1" fmla="*/ 103834 w 265262"/>
              <a:gd name="connsiteY1" fmla="*/ 184586 h 184585"/>
              <a:gd name="connsiteX2" fmla="*/ 265263 w 265262"/>
              <a:gd name="connsiteY2" fmla="*/ 0 h 184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5262" h="184585">
                <a:moveTo>
                  <a:pt x="0" y="92256"/>
                </a:moveTo>
                <a:lnTo>
                  <a:pt x="103834" y="184586"/>
                </a:lnTo>
                <a:lnTo>
                  <a:pt x="265263" y="0"/>
                </a:lnTo>
              </a:path>
            </a:pathLst>
          </a:custGeom>
          <a:noFill/>
          <a:ln w="12699" cap="rnd">
            <a:solidFill>
              <a:srgbClr val="210456"/>
            </a:solidFill>
            <a:prstDash val="solid"/>
            <a:round/>
          </a:ln>
        </p:spPr>
        <p:txBody>
          <a:bodyPr rtlCol="0" anchor="ctr"/>
          <a:lstStyle/>
          <a:p>
            <a:endParaRPr lang="pt-BR"/>
          </a:p>
        </p:txBody>
      </p:sp>
      <p:grpSp>
        <p:nvGrpSpPr>
          <p:cNvPr id="560" name="Gráfico 3">
            <a:extLst>
              <a:ext uri="{FF2B5EF4-FFF2-40B4-BE49-F238E27FC236}">
                <a16:creationId xmlns:a16="http://schemas.microsoft.com/office/drawing/2014/main" id="{3CABF1FC-784C-F2C2-7C57-2D72DCAC6EB7}"/>
              </a:ext>
            </a:extLst>
          </p:cNvPr>
          <p:cNvGrpSpPr/>
          <p:nvPr/>
        </p:nvGrpSpPr>
        <p:grpSpPr>
          <a:xfrm>
            <a:off x="8233130" y="5414215"/>
            <a:ext cx="265337" cy="265337"/>
            <a:chOff x="8233130" y="5414215"/>
            <a:chExt cx="265337" cy="265337"/>
          </a:xfrm>
          <a:noFill/>
        </p:grpSpPr>
        <p:sp>
          <p:nvSpPr>
            <p:cNvPr id="561" name="Forma Livre: Forma 560">
              <a:extLst>
                <a:ext uri="{FF2B5EF4-FFF2-40B4-BE49-F238E27FC236}">
                  <a16:creationId xmlns:a16="http://schemas.microsoft.com/office/drawing/2014/main" id="{41398FAF-49E1-279B-BEF5-DE885826AF6B}"/>
                </a:ext>
              </a:extLst>
            </p:cNvPr>
            <p:cNvSpPr/>
            <p:nvPr/>
          </p:nvSpPr>
          <p:spPr>
            <a:xfrm>
              <a:off x="8233130" y="5414215"/>
              <a:ext cx="265337" cy="265337"/>
            </a:xfrm>
            <a:custGeom>
              <a:avLst/>
              <a:gdLst>
                <a:gd name="connsiteX0" fmla="*/ 265338 w 265337"/>
                <a:gd name="connsiteY0" fmla="*/ 132669 h 265337"/>
                <a:gd name="connsiteX1" fmla="*/ 132669 w 265337"/>
                <a:gd name="connsiteY1" fmla="*/ 265338 h 265337"/>
                <a:gd name="connsiteX2" fmla="*/ 0 w 265337"/>
                <a:gd name="connsiteY2" fmla="*/ 132669 h 265337"/>
                <a:gd name="connsiteX3" fmla="*/ 132669 w 265337"/>
                <a:gd name="connsiteY3" fmla="*/ 0 h 265337"/>
                <a:gd name="connsiteX4" fmla="*/ 265338 w 265337"/>
                <a:gd name="connsiteY4" fmla="*/ 132669 h 265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5337" h="265337">
                  <a:moveTo>
                    <a:pt x="265338" y="132669"/>
                  </a:moveTo>
                  <a:cubicBezTo>
                    <a:pt x="265338" y="205940"/>
                    <a:pt x="205940" y="265338"/>
                    <a:pt x="132669" y="265338"/>
                  </a:cubicBezTo>
                  <a:cubicBezTo>
                    <a:pt x="59398" y="265338"/>
                    <a:pt x="0" y="205940"/>
                    <a:pt x="0" y="132669"/>
                  </a:cubicBezTo>
                  <a:cubicBezTo>
                    <a:pt x="0" y="59398"/>
                    <a:pt x="59398" y="0"/>
                    <a:pt x="132669" y="0"/>
                  </a:cubicBezTo>
                  <a:cubicBezTo>
                    <a:pt x="205940" y="0"/>
                    <a:pt x="265338" y="59398"/>
                    <a:pt x="265338" y="132669"/>
                  </a:cubicBezTo>
                  <a:close/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62" name="Forma Livre: Forma 561">
              <a:extLst>
                <a:ext uri="{FF2B5EF4-FFF2-40B4-BE49-F238E27FC236}">
                  <a16:creationId xmlns:a16="http://schemas.microsoft.com/office/drawing/2014/main" id="{0FFBC2AB-6FF2-06A1-8108-C4CA988EC613}"/>
                </a:ext>
              </a:extLst>
            </p:cNvPr>
            <p:cNvSpPr/>
            <p:nvPr/>
          </p:nvSpPr>
          <p:spPr>
            <a:xfrm>
              <a:off x="8348542" y="5494966"/>
              <a:ext cx="92255" cy="103759"/>
            </a:xfrm>
            <a:custGeom>
              <a:avLst/>
              <a:gdLst>
                <a:gd name="connsiteX0" fmla="*/ 92255 w 92255"/>
                <a:gd name="connsiteY0" fmla="*/ 0 h 103759"/>
                <a:gd name="connsiteX1" fmla="*/ 0 w 92255"/>
                <a:gd name="connsiteY1" fmla="*/ 103760 h 103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2255" h="103759">
                  <a:moveTo>
                    <a:pt x="92255" y="0"/>
                  </a:moveTo>
                  <a:lnTo>
                    <a:pt x="0" y="103760"/>
                  </a:lnTo>
                </a:path>
              </a:pathLst>
            </a:custGeom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63" name="Forma Livre: Forma 562">
              <a:extLst>
                <a:ext uri="{FF2B5EF4-FFF2-40B4-BE49-F238E27FC236}">
                  <a16:creationId xmlns:a16="http://schemas.microsoft.com/office/drawing/2014/main" id="{E530326B-FF0B-365F-CA93-EDDCDC8E98C7}"/>
                </a:ext>
              </a:extLst>
            </p:cNvPr>
            <p:cNvSpPr/>
            <p:nvPr/>
          </p:nvSpPr>
          <p:spPr>
            <a:xfrm>
              <a:off x="8290873" y="5552635"/>
              <a:ext cx="57669" cy="46090"/>
            </a:xfrm>
            <a:custGeom>
              <a:avLst/>
              <a:gdLst>
                <a:gd name="connsiteX0" fmla="*/ 0 w 57669"/>
                <a:gd name="connsiteY0" fmla="*/ 0 h 46090"/>
                <a:gd name="connsiteX1" fmla="*/ 57669 w 57669"/>
                <a:gd name="connsiteY1" fmla="*/ 46091 h 46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669" h="46090">
                  <a:moveTo>
                    <a:pt x="0" y="0"/>
                  </a:moveTo>
                  <a:lnTo>
                    <a:pt x="57669" y="46091"/>
                  </a:lnTo>
                </a:path>
              </a:pathLst>
            </a:custGeom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564" name="Gráfico 3">
            <a:extLst>
              <a:ext uri="{FF2B5EF4-FFF2-40B4-BE49-F238E27FC236}">
                <a16:creationId xmlns:a16="http://schemas.microsoft.com/office/drawing/2014/main" id="{96B5CBD9-3979-E4E3-DD8F-B60EA064CC25}"/>
              </a:ext>
            </a:extLst>
          </p:cNvPr>
          <p:cNvGrpSpPr/>
          <p:nvPr/>
        </p:nvGrpSpPr>
        <p:grpSpPr>
          <a:xfrm>
            <a:off x="5446263" y="2107729"/>
            <a:ext cx="265337" cy="149924"/>
            <a:chOff x="5446263" y="2107729"/>
            <a:chExt cx="265337" cy="149924"/>
          </a:xfrm>
          <a:noFill/>
        </p:grpSpPr>
        <p:sp>
          <p:nvSpPr>
            <p:cNvPr id="565" name="Forma Livre: Forma 564">
              <a:extLst>
                <a:ext uri="{FF2B5EF4-FFF2-40B4-BE49-F238E27FC236}">
                  <a16:creationId xmlns:a16="http://schemas.microsoft.com/office/drawing/2014/main" id="{F7E00612-06F9-5EB4-C9CF-CB9D52C660C1}"/>
                </a:ext>
              </a:extLst>
            </p:cNvPr>
            <p:cNvSpPr/>
            <p:nvPr/>
          </p:nvSpPr>
          <p:spPr>
            <a:xfrm>
              <a:off x="5561601" y="2107729"/>
              <a:ext cx="149999" cy="149924"/>
            </a:xfrm>
            <a:custGeom>
              <a:avLst/>
              <a:gdLst>
                <a:gd name="connsiteX0" fmla="*/ 0 w 149999"/>
                <a:gd name="connsiteY0" fmla="*/ 126842 h 149924"/>
                <a:gd name="connsiteX1" fmla="*/ 34661 w 149999"/>
                <a:gd name="connsiteY1" fmla="*/ 149925 h 149924"/>
                <a:gd name="connsiteX2" fmla="*/ 150000 w 149999"/>
                <a:gd name="connsiteY2" fmla="*/ 0 h 149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9999" h="149924">
                  <a:moveTo>
                    <a:pt x="0" y="126842"/>
                  </a:moveTo>
                  <a:lnTo>
                    <a:pt x="34661" y="149925"/>
                  </a:lnTo>
                  <a:lnTo>
                    <a:pt x="150000" y="0"/>
                  </a:lnTo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66" name="Forma Livre: Forma 565">
              <a:extLst>
                <a:ext uri="{FF2B5EF4-FFF2-40B4-BE49-F238E27FC236}">
                  <a16:creationId xmlns:a16="http://schemas.microsoft.com/office/drawing/2014/main" id="{8DD9C060-44D0-A82C-D7DB-377B76E9091C}"/>
                </a:ext>
              </a:extLst>
            </p:cNvPr>
            <p:cNvSpPr/>
            <p:nvPr/>
          </p:nvSpPr>
          <p:spPr>
            <a:xfrm>
              <a:off x="5446263" y="2107729"/>
              <a:ext cx="184586" cy="149924"/>
            </a:xfrm>
            <a:custGeom>
              <a:avLst/>
              <a:gdLst>
                <a:gd name="connsiteX0" fmla="*/ 0 w 184586"/>
                <a:gd name="connsiteY0" fmla="*/ 92256 h 149924"/>
                <a:gd name="connsiteX1" fmla="*/ 69248 w 184586"/>
                <a:gd name="connsiteY1" fmla="*/ 149925 h 149924"/>
                <a:gd name="connsiteX2" fmla="*/ 184586 w 184586"/>
                <a:gd name="connsiteY2" fmla="*/ 0 h 149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4586" h="149924">
                  <a:moveTo>
                    <a:pt x="0" y="92256"/>
                  </a:moveTo>
                  <a:lnTo>
                    <a:pt x="69248" y="149925"/>
                  </a:lnTo>
                  <a:lnTo>
                    <a:pt x="184586" y="0"/>
                  </a:lnTo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567" name="Forma Livre: Forma 566">
            <a:extLst>
              <a:ext uri="{FF2B5EF4-FFF2-40B4-BE49-F238E27FC236}">
                <a16:creationId xmlns:a16="http://schemas.microsoft.com/office/drawing/2014/main" id="{4EF8015B-C8B2-864E-6232-F1B8857A4552}"/>
              </a:ext>
            </a:extLst>
          </p:cNvPr>
          <p:cNvSpPr/>
          <p:nvPr/>
        </p:nvSpPr>
        <p:spPr>
          <a:xfrm>
            <a:off x="4349653" y="2592164"/>
            <a:ext cx="265262" cy="265262"/>
          </a:xfrm>
          <a:custGeom>
            <a:avLst/>
            <a:gdLst>
              <a:gd name="connsiteX0" fmla="*/ 126842 w 265262"/>
              <a:gd name="connsiteY0" fmla="*/ 0 h 265262"/>
              <a:gd name="connsiteX1" fmla="*/ 173007 w 265262"/>
              <a:gd name="connsiteY1" fmla="*/ 103760 h 265262"/>
              <a:gd name="connsiteX2" fmla="*/ 265263 w 265262"/>
              <a:gd name="connsiteY2" fmla="*/ 103760 h 265262"/>
              <a:gd name="connsiteX3" fmla="*/ 196090 w 265262"/>
              <a:gd name="connsiteY3" fmla="*/ 173007 h 265262"/>
              <a:gd name="connsiteX4" fmla="*/ 219172 w 265262"/>
              <a:gd name="connsiteY4" fmla="*/ 265263 h 265262"/>
              <a:gd name="connsiteX5" fmla="*/ 126842 w 265262"/>
              <a:gd name="connsiteY5" fmla="*/ 196015 h 265262"/>
              <a:gd name="connsiteX6" fmla="*/ 46165 w 265262"/>
              <a:gd name="connsiteY6" fmla="*/ 265263 h 265262"/>
              <a:gd name="connsiteX7" fmla="*/ 69173 w 265262"/>
              <a:gd name="connsiteY7" fmla="*/ 173007 h 265262"/>
              <a:gd name="connsiteX8" fmla="*/ 0 w 265262"/>
              <a:gd name="connsiteY8" fmla="*/ 103760 h 265262"/>
              <a:gd name="connsiteX9" fmla="*/ 92256 w 265262"/>
              <a:gd name="connsiteY9" fmla="*/ 103760 h 265262"/>
              <a:gd name="connsiteX10" fmla="*/ 126842 w 265262"/>
              <a:gd name="connsiteY10" fmla="*/ 0 h 265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5262" h="265262">
                <a:moveTo>
                  <a:pt x="126842" y="0"/>
                </a:moveTo>
                <a:lnTo>
                  <a:pt x="173007" y="103760"/>
                </a:lnTo>
                <a:lnTo>
                  <a:pt x="265263" y="103760"/>
                </a:lnTo>
                <a:lnTo>
                  <a:pt x="196090" y="173007"/>
                </a:lnTo>
                <a:lnTo>
                  <a:pt x="219172" y="265263"/>
                </a:lnTo>
                <a:lnTo>
                  <a:pt x="126842" y="196015"/>
                </a:lnTo>
                <a:lnTo>
                  <a:pt x="46165" y="265263"/>
                </a:lnTo>
                <a:lnTo>
                  <a:pt x="69173" y="173007"/>
                </a:lnTo>
                <a:lnTo>
                  <a:pt x="0" y="103760"/>
                </a:lnTo>
                <a:lnTo>
                  <a:pt x="92256" y="103760"/>
                </a:lnTo>
                <a:lnTo>
                  <a:pt x="126842" y="0"/>
                </a:lnTo>
                <a:close/>
              </a:path>
            </a:pathLst>
          </a:custGeom>
          <a:noFill/>
          <a:ln w="12699" cap="rnd">
            <a:solidFill>
              <a:srgbClr val="210456"/>
            </a:solidFill>
            <a:prstDash val="solid"/>
            <a:round/>
          </a:ln>
        </p:spPr>
        <p:txBody>
          <a:bodyPr rtlCol="0" anchor="ctr"/>
          <a:lstStyle/>
          <a:p>
            <a:endParaRPr lang="pt-BR"/>
          </a:p>
        </p:txBody>
      </p:sp>
      <p:grpSp>
        <p:nvGrpSpPr>
          <p:cNvPr id="568" name="Gráfico 3">
            <a:extLst>
              <a:ext uri="{FF2B5EF4-FFF2-40B4-BE49-F238E27FC236}">
                <a16:creationId xmlns:a16="http://schemas.microsoft.com/office/drawing/2014/main" id="{60E9B59D-B3BF-5707-2B5A-41CED3AAA773}"/>
              </a:ext>
            </a:extLst>
          </p:cNvPr>
          <p:cNvGrpSpPr/>
          <p:nvPr/>
        </p:nvGrpSpPr>
        <p:grpSpPr>
          <a:xfrm>
            <a:off x="4379151" y="4225826"/>
            <a:ext cx="206341" cy="263367"/>
            <a:chOff x="4379151" y="4225826"/>
            <a:chExt cx="206341" cy="263367"/>
          </a:xfrm>
          <a:noFill/>
        </p:grpSpPr>
        <p:sp>
          <p:nvSpPr>
            <p:cNvPr id="569" name="Forma Livre: Forma 568">
              <a:extLst>
                <a:ext uri="{FF2B5EF4-FFF2-40B4-BE49-F238E27FC236}">
                  <a16:creationId xmlns:a16="http://schemas.microsoft.com/office/drawing/2014/main" id="{34E071A8-0F14-7816-0C81-B1E484C267C1}"/>
                </a:ext>
              </a:extLst>
            </p:cNvPr>
            <p:cNvSpPr/>
            <p:nvPr/>
          </p:nvSpPr>
          <p:spPr>
            <a:xfrm>
              <a:off x="4379151" y="4225826"/>
              <a:ext cx="206341" cy="228781"/>
            </a:xfrm>
            <a:custGeom>
              <a:avLst/>
              <a:gdLst>
                <a:gd name="connsiteX0" fmla="*/ 195352 w 206341"/>
                <a:gd name="connsiteY0" fmla="*/ 171112 h 228781"/>
                <a:gd name="connsiteX1" fmla="*/ 172344 w 206341"/>
                <a:gd name="connsiteY1" fmla="*/ 124947 h 228781"/>
                <a:gd name="connsiteX2" fmla="*/ 172344 w 206341"/>
                <a:gd name="connsiteY2" fmla="*/ 90360 h 228781"/>
                <a:gd name="connsiteX3" fmla="*/ 99287 w 206341"/>
                <a:gd name="connsiteY3" fmla="*/ 122 h 228781"/>
                <a:gd name="connsiteX4" fmla="*/ 33923 w 206341"/>
                <a:gd name="connsiteY4" fmla="*/ 73553 h 228781"/>
                <a:gd name="connsiteX5" fmla="*/ 33923 w 206341"/>
                <a:gd name="connsiteY5" fmla="*/ 124947 h 228781"/>
                <a:gd name="connsiteX6" fmla="*/ 10915 w 206341"/>
                <a:gd name="connsiteY6" fmla="*/ 171112 h 228781"/>
                <a:gd name="connsiteX7" fmla="*/ 457 w 206341"/>
                <a:gd name="connsiteY7" fmla="*/ 217726 h 228781"/>
                <a:gd name="connsiteX8" fmla="*/ 11886 w 206341"/>
                <a:gd name="connsiteY8" fmla="*/ 228781 h 228781"/>
                <a:gd name="connsiteX9" fmla="*/ 194455 w 206341"/>
                <a:gd name="connsiteY9" fmla="*/ 228781 h 228781"/>
                <a:gd name="connsiteX10" fmla="*/ 205885 w 206341"/>
                <a:gd name="connsiteY10" fmla="*/ 217726 h 228781"/>
                <a:gd name="connsiteX11" fmla="*/ 195427 w 206341"/>
                <a:gd name="connsiteY11" fmla="*/ 171112 h 228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6341" h="228781">
                  <a:moveTo>
                    <a:pt x="195352" y="171112"/>
                  </a:moveTo>
                  <a:cubicBezTo>
                    <a:pt x="177125" y="152885"/>
                    <a:pt x="172344" y="137721"/>
                    <a:pt x="172344" y="124947"/>
                  </a:cubicBezTo>
                  <a:lnTo>
                    <a:pt x="172344" y="90360"/>
                  </a:lnTo>
                  <a:cubicBezTo>
                    <a:pt x="172344" y="47109"/>
                    <a:pt x="145975" y="-2792"/>
                    <a:pt x="99287" y="122"/>
                  </a:cubicBezTo>
                  <a:cubicBezTo>
                    <a:pt x="61861" y="2438"/>
                    <a:pt x="33923" y="36053"/>
                    <a:pt x="33923" y="73553"/>
                  </a:cubicBezTo>
                  <a:lnTo>
                    <a:pt x="33923" y="124947"/>
                  </a:lnTo>
                  <a:cubicBezTo>
                    <a:pt x="33923" y="137721"/>
                    <a:pt x="29068" y="152810"/>
                    <a:pt x="10915" y="171112"/>
                  </a:cubicBezTo>
                  <a:cubicBezTo>
                    <a:pt x="-813" y="182840"/>
                    <a:pt x="-589" y="194643"/>
                    <a:pt x="457" y="217726"/>
                  </a:cubicBezTo>
                  <a:cubicBezTo>
                    <a:pt x="756" y="223851"/>
                    <a:pt x="5761" y="228781"/>
                    <a:pt x="11886" y="228781"/>
                  </a:cubicBezTo>
                  <a:lnTo>
                    <a:pt x="194455" y="228781"/>
                  </a:lnTo>
                  <a:cubicBezTo>
                    <a:pt x="200581" y="228781"/>
                    <a:pt x="205661" y="223851"/>
                    <a:pt x="205885" y="217726"/>
                  </a:cubicBezTo>
                  <a:cubicBezTo>
                    <a:pt x="206930" y="194568"/>
                    <a:pt x="207154" y="182840"/>
                    <a:pt x="195427" y="171112"/>
                  </a:cubicBezTo>
                  <a:close/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70" name="Forma Livre: Forma 569">
              <a:extLst>
                <a:ext uri="{FF2B5EF4-FFF2-40B4-BE49-F238E27FC236}">
                  <a16:creationId xmlns:a16="http://schemas.microsoft.com/office/drawing/2014/main" id="{568570A1-3A20-4DAB-5DE6-A32D3CE94864}"/>
                </a:ext>
              </a:extLst>
            </p:cNvPr>
            <p:cNvSpPr/>
            <p:nvPr/>
          </p:nvSpPr>
          <p:spPr>
            <a:xfrm>
              <a:off x="4459240" y="4454607"/>
              <a:ext cx="46165" cy="34586"/>
            </a:xfrm>
            <a:custGeom>
              <a:avLst/>
              <a:gdLst>
                <a:gd name="connsiteX0" fmla="*/ 23083 w 46165"/>
                <a:gd name="connsiteY0" fmla="*/ 34587 h 34586"/>
                <a:gd name="connsiteX1" fmla="*/ 23083 w 46165"/>
                <a:gd name="connsiteY1" fmla="*/ 34587 h 34586"/>
                <a:gd name="connsiteX2" fmla="*/ 0 w 46165"/>
                <a:gd name="connsiteY2" fmla="*/ 11504 h 34586"/>
                <a:gd name="connsiteX3" fmla="*/ 0 w 46165"/>
                <a:gd name="connsiteY3" fmla="*/ 0 h 34586"/>
                <a:gd name="connsiteX4" fmla="*/ 46165 w 46165"/>
                <a:gd name="connsiteY4" fmla="*/ 0 h 34586"/>
                <a:gd name="connsiteX5" fmla="*/ 46165 w 46165"/>
                <a:gd name="connsiteY5" fmla="*/ 11504 h 34586"/>
                <a:gd name="connsiteX6" fmla="*/ 23083 w 46165"/>
                <a:gd name="connsiteY6" fmla="*/ 34587 h 34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165" h="34586">
                  <a:moveTo>
                    <a:pt x="23083" y="34587"/>
                  </a:moveTo>
                  <a:lnTo>
                    <a:pt x="23083" y="34587"/>
                  </a:lnTo>
                  <a:cubicBezTo>
                    <a:pt x="10309" y="34587"/>
                    <a:pt x="0" y="24278"/>
                    <a:pt x="0" y="11504"/>
                  </a:cubicBezTo>
                  <a:lnTo>
                    <a:pt x="0" y="0"/>
                  </a:lnTo>
                  <a:lnTo>
                    <a:pt x="46165" y="0"/>
                  </a:lnTo>
                  <a:lnTo>
                    <a:pt x="46165" y="11504"/>
                  </a:lnTo>
                  <a:cubicBezTo>
                    <a:pt x="46165" y="24278"/>
                    <a:pt x="35856" y="34587"/>
                    <a:pt x="23083" y="34587"/>
                  </a:cubicBezTo>
                  <a:close/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571" name="Gráfico 3">
            <a:extLst>
              <a:ext uri="{FF2B5EF4-FFF2-40B4-BE49-F238E27FC236}">
                <a16:creationId xmlns:a16="http://schemas.microsoft.com/office/drawing/2014/main" id="{827D17CA-6922-BC2B-06FD-782D2284503E}"/>
              </a:ext>
            </a:extLst>
          </p:cNvPr>
          <p:cNvGrpSpPr/>
          <p:nvPr/>
        </p:nvGrpSpPr>
        <p:grpSpPr>
          <a:xfrm>
            <a:off x="6012764" y="2079641"/>
            <a:ext cx="239476" cy="206099"/>
            <a:chOff x="6012764" y="2079641"/>
            <a:chExt cx="239476" cy="206099"/>
          </a:xfrm>
        </p:grpSpPr>
        <p:sp>
          <p:nvSpPr>
            <p:cNvPr id="572" name="Forma Livre: Forma 571">
              <a:extLst>
                <a:ext uri="{FF2B5EF4-FFF2-40B4-BE49-F238E27FC236}">
                  <a16:creationId xmlns:a16="http://schemas.microsoft.com/office/drawing/2014/main" id="{4229DD67-6D73-7EAB-0A92-291FCF0BCE33}"/>
                </a:ext>
              </a:extLst>
            </p:cNvPr>
            <p:cNvSpPr/>
            <p:nvPr/>
          </p:nvSpPr>
          <p:spPr>
            <a:xfrm>
              <a:off x="6012764" y="2079641"/>
              <a:ext cx="239476" cy="206099"/>
            </a:xfrm>
            <a:custGeom>
              <a:avLst/>
              <a:gdLst>
                <a:gd name="connsiteX0" fmla="*/ 139945 w 239476"/>
                <a:gd name="connsiteY0" fmla="*/ 11877 h 206099"/>
                <a:gd name="connsiteX1" fmla="*/ 99607 w 239476"/>
                <a:gd name="connsiteY1" fmla="*/ 11877 h 206099"/>
                <a:gd name="connsiteX2" fmla="*/ 1225 w 239476"/>
                <a:gd name="connsiteY2" fmla="*/ 189441 h 206099"/>
                <a:gd name="connsiteX3" fmla="*/ 11534 w 239476"/>
                <a:gd name="connsiteY3" fmla="*/ 206100 h 206099"/>
                <a:gd name="connsiteX4" fmla="*/ 227943 w 239476"/>
                <a:gd name="connsiteY4" fmla="*/ 206100 h 206099"/>
                <a:gd name="connsiteX5" fmla="*/ 238252 w 239476"/>
                <a:gd name="connsiteY5" fmla="*/ 189441 h 206099"/>
                <a:gd name="connsiteX6" fmla="*/ 139870 w 239476"/>
                <a:gd name="connsiteY6" fmla="*/ 11877 h 206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9476" h="206099">
                  <a:moveTo>
                    <a:pt x="139945" y="11877"/>
                  </a:moveTo>
                  <a:cubicBezTo>
                    <a:pt x="131130" y="-3959"/>
                    <a:pt x="108347" y="-3959"/>
                    <a:pt x="99607" y="11877"/>
                  </a:cubicBezTo>
                  <a:lnTo>
                    <a:pt x="1225" y="189441"/>
                  </a:lnTo>
                  <a:cubicBezTo>
                    <a:pt x="-2584" y="197136"/>
                    <a:pt x="2944" y="206100"/>
                    <a:pt x="11534" y="206100"/>
                  </a:cubicBezTo>
                  <a:lnTo>
                    <a:pt x="227943" y="206100"/>
                  </a:lnTo>
                  <a:cubicBezTo>
                    <a:pt x="236533" y="206100"/>
                    <a:pt x="242061" y="197061"/>
                    <a:pt x="238252" y="189441"/>
                  </a:cubicBezTo>
                  <a:lnTo>
                    <a:pt x="139870" y="11877"/>
                  </a:lnTo>
                  <a:close/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73" name="Forma Livre: Forma 572">
              <a:extLst>
                <a:ext uri="{FF2B5EF4-FFF2-40B4-BE49-F238E27FC236}">
                  <a16:creationId xmlns:a16="http://schemas.microsoft.com/office/drawing/2014/main" id="{74FC681D-937A-C980-ACD7-C9A4E4D7E97F}"/>
                </a:ext>
              </a:extLst>
            </p:cNvPr>
            <p:cNvSpPr/>
            <p:nvPr/>
          </p:nvSpPr>
          <p:spPr>
            <a:xfrm>
              <a:off x="6132540" y="2135816"/>
              <a:ext cx="7470" cy="92255"/>
            </a:xfrm>
            <a:custGeom>
              <a:avLst/>
              <a:gdLst>
                <a:gd name="connsiteX0" fmla="*/ 0 w 7470"/>
                <a:gd name="connsiteY0" fmla="*/ 0 h 92255"/>
                <a:gd name="connsiteX1" fmla="*/ 0 w 7470"/>
                <a:gd name="connsiteY1" fmla="*/ 92256 h 92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70" h="92255">
                  <a:moveTo>
                    <a:pt x="0" y="0"/>
                  </a:moveTo>
                  <a:lnTo>
                    <a:pt x="0" y="92256"/>
                  </a:lnTo>
                </a:path>
              </a:pathLst>
            </a:custGeom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74" name="Forma Livre: Forma 573">
              <a:extLst>
                <a:ext uri="{FF2B5EF4-FFF2-40B4-BE49-F238E27FC236}">
                  <a16:creationId xmlns:a16="http://schemas.microsoft.com/office/drawing/2014/main" id="{36959193-8D59-7C74-D8F2-8A7A1CBCFECC}"/>
                </a:ext>
              </a:extLst>
            </p:cNvPr>
            <p:cNvSpPr/>
            <p:nvPr/>
          </p:nvSpPr>
          <p:spPr>
            <a:xfrm>
              <a:off x="6125294" y="2243908"/>
              <a:ext cx="14491" cy="14491"/>
            </a:xfrm>
            <a:custGeom>
              <a:avLst/>
              <a:gdLst>
                <a:gd name="connsiteX0" fmla="*/ 14492 w 14491"/>
                <a:gd name="connsiteY0" fmla="*/ 7246 h 14491"/>
                <a:gd name="connsiteX1" fmla="*/ 7246 w 14491"/>
                <a:gd name="connsiteY1" fmla="*/ 14492 h 14491"/>
                <a:gd name="connsiteX2" fmla="*/ 0 w 14491"/>
                <a:gd name="connsiteY2" fmla="*/ 7246 h 14491"/>
                <a:gd name="connsiteX3" fmla="*/ 7246 w 14491"/>
                <a:gd name="connsiteY3" fmla="*/ 0 h 14491"/>
                <a:gd name="connsiteX4" fmla="*/ 14492 w 14491"/>
                <a:gd name="connsiteY4" fmla="*/ 7246 h 14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91" h="14491">
                  <a:moveTo>
                    <a:pt x="14492" y="7246"/>
                  </a:moveTo>
                  <a:cubicBezTo>
                    <a:pt x="14492" y="11248"/>
                    <a:pt x="11248" y="14492"/>
                    <a:pt x="7246" y="14492"/>
                  </a:cubicBezTo>
                  <a:cubicBezTo>
                    <a:pt x="3244" y="14492"/>
                    <a:pt x="0" y="11248"/>
                    <a:pt x="0" y="7246"/>
                  </a:cubicBezTo>
                  <a:cubicBezTo>
                    <a:pt x="0" y="3244"/>
                    <a:pt x="3244" y="0"/>
                    <a:pt x="7246" y="0"/>
                  </a:cubicBezTo>
                  <a:cubicBezTo>
                    <a:pt x="11248" y="0"/>
                    <a:pt x="14492" y="3244"/>
                    <a:pt x="14492" y="7246"/>
                  </a:cubicBezTo>
                  <a:close/>
                </a:path>
              </a:pathLst>
            </a:custGeom>
            <a:solidFill>
              <a:srgbClr val="210456"/>
            </a:solidFill>
            <a:ln w="74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575" name="Gráfico 3">
            <a:extLst>
              <a:ext uri="{FF2B5EF4-FFF2-40B4-BE49-F238E27FC236}">
                <a16:creationId xmlns:a16="http://schemas.microsoft.com/office/drawing/2014/main" id="{0F6C626D-39C5-C522-1DAA-E0911B678FF6}"/>
              </a:ext>
            </a:extLst>
          </p:cNvPr>
          <p:cNvGrpSpPr/>
          <p:nvPr/>
        </p:nvGrpSpPr>
        <p:grpSpPr>
          <a:xfrm>
            <a:off x="2650432" y="3146115"/>
            <a:ext cx="265262" cy="264546"/>
            <a:chOff x="2650432" y="3146115"/>
            <a:chExt cx="265262" cy="264546"/>
          </a:xfrm>
          <a:noFill/>
        </p:grpSpPr>
        <p:sp>
          <p:nvSpPr>
            <p:cNvPr id="576" name="Forma Livre: Forma 575">
              <a:extLst>
                <a:ext uri="{FF2B5EF4-FFF2-40B4-BE49-F238E27FC236}">
                  <a16:creationId xmlns:a16="http://schemas.microsoft.com/office/drawing/2014/main" id="{4AEAF85E-D518-4180-946F-F003006AB1BD}"/>
                </a:ext>
              </a:extLst>
            </p:cNvPr>
            <p:cNvSpPr/>
            <p:nvPr/>
          </p:nvSpPr>
          <p:spPr>
            <a:xfrm>
              <a:off x="2673515" y="3272241"/>
              <a:ext cx="219172" cy="138346"/>
            </a:xfrm>
            <a:custGeom>
              <a:avLst/>
              <a:gdLst>
                <a:gd name="connsiteX0" fmla="*/ 0 w 219172"/>
                <a:gd name="connsiteY0" fmla="*/ 0 h 138346"/>
                <a:gd name="connsiteX1" fmla="*/ 219173 w 219172"/>
                <a:gd name="connsiteY1" fmla="*/ 0 h 138346"/>
                <a:gd name="connsiteX2" fmla="*/ 219173 w 219172"/>
                <a:gd name="connsiteY2" fmla="*/ 126842 h 138346"/>
                <a:gd name="connsiteX3" fmla="*/ 207669 w 219172"/>
                <a:gd name="connsiteY3" fmla="*/ 138346 h 138346"/>
                <a:gd name="connsiteX4" fmla="*/ 11579 w 219172"/>
                <a:gd name="connsiteY4" fmla="*/ 138346 h 138346"/>
                <a:gd name="connsiteX5" fmla="*/ 75 w 219172"/>
                <a:gd name="connsiteY5" fmla="*/ 126842 h 138346"/>
                <a:gd name="connsiteX6" fmla="*/ 75 w 219172"/>
                <a:gd name="connsiteY6" fmla="*/ 0 h 138346"/>
                <a:gd name="connsiteX7" fmla="*/ 75 w 219172"/>
                <a:gd name="connsiteY7" fmla="*/ 0 h 138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9172" h="138346">
                  <a:moveTo>
                    <a:pt x="0" y="0"/>
                  </a:moveTo>
                  <a:lnTo>
                    <a:pt x="219173" y="0"/>
                  </a:lnTo>
                  <a:lnTo>
                    <a:pt x="219173" y="126842"/>
                  </a:lnTo>
                  <a:cubicBezTo>
                    <a:pt x="219173" y="133192"/>
                    <a:pt x="214018" y="138346"/>
                    <a:pt x="207669" y="138346"/>
                  </a:cubicBezTo>
                  <a:lnTo>
                    <a:pt x="11579" y="138346"/>
                  </a:lnTo>
                  <a:cubicBezTo>
                    <a:pt x="5229" y="138346"/>
                    <a:pt x="75" y="133192"/>
                    <a:pt x="75" y="126842"/>
                  </a:cubicBez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noFill/>
            <a:ln w="12699" cap="flat">
              <a:solidFill>
                <a:srgbClr val="21045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77" name="Forma Livre: Forma 576">
              <a:extLst>
                <a:ext uri="{FF2B5EF4-FFF2-40B4-BE49-F238E27FC236}">
                  <a16:creationId xmlns:a16="http://schemas.microsoft.com/office/drawing/2014/main" id="{9C0F4F21-B3B2-839E-824B-B9D7DAE7FDFE}"/>
                </a:ext>
              </a:extLst>
            </p:cNvPr>
            <p:cNvSpPr/>
            <p:nvPr/>
          </p:nvSpPr>
          <p:spPr>
            <a:xfrm>
              <a:off x="2650432" y="3226076"/>
              <a:ext cx="265262" cy="46090"/>
            </a:xfrm>
            <a:custGeom>
              <a:avLst/>
              <a:gdLst>
                <a:gd name="connsiteX0" fmla="*/ 11579 w 265262"/>
                <a:gd name="connsiteY0" fmla="*/ 0 h 46090"/>
                <a:gd name="connsiteX1" fmla="*/ 253759 w 265262"/>
                <a:gd name="connsiteY1" fmla="*/ 0 h 46090"/>
                <a:gd name="connsiteX2" fmla="*/ 265263 w 265262"/>
                <a:gd name="connsiteY2" fmla="*/ 11504 h 46090"/>
                <a:gd name="connsiteX3" fmla="*/ 265263 w 265262"/>
                <a:gd name="connsiteY3" fmla="*/ 46090 h 46090"/>
                <a:gd name="connsiteX4" fmla="*/ 0 w 265262"/>
                <a:gd name="connsiteY4" fmla="*/ 46090 h 46090"/>
                <a:gd name="connsiteX5" fmla="*/ 0 w 265262"/>
                <a:gd name="connsiteY5" fmla="*/ 11504 h 46090"/>
                <a:gd name="connsiteX6" fmla="*/ 11504 w 265262"/>
                <a:gd name="connsiteY6" fmla="*/ 0 h 46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262" h="46090">
                  <a:moveTo>
                    <a:pt x="11579" y="0"/>
                  </a:moveTo>
                  <a:lnTo>
                    <a:pt x="253759" y="0"/>
                  </a:lnTo>
                  <a:cubicBezTo>
                    <a:pt x="260109" y="0"/>
                    <a:pt x="265263" y="5154"/>
                    <a:pt x="265263" y="11504"/>
                  </a:cubicBezTo>
                  <a:lnTo>
                    <a:pt x="265263" y="46090"/>
                  </a:lnTo>
                  <a:lnTo>
                    <a:pt x="0" y="46090"/>
                  </a:lnTo>
                  <a:lnTo>
                    <a:pt x="0" y="11504"/>
                  </a:lnTo>
                  <a:cubicBezTo>
                    <a:pt x="0" y="5154"/>
                    <a:pt x="5154" y="0"/>
                    <a:pt x="11504" y="0"/>
                  </a:cubicBezTo>
                  <a:close/>
                </a:path>
              </a:pathLst>
            </a:custGeom>
            <a:noFill/>
            <a:ln w="12699" cap="flat">
              <a:solidFill>
                <a:srgbClr val="21045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78" name="Forma Livre: Forma 577">
              <a:extLst>
                <a:ext uri="{FF2B5EF4-FFF2-40B4-BE49-F238E27FC236}">
                  <a16:creationId xmlns:a16="http://schemas.microsoft.com/office/drawing/2014/main" id="{7E8FC0D5-87AE-B565-790E-A3203A1814CC}"/>
                </a:ext>
              </a:extLst>
            </p:cNvPr>
            <p:cNvSpPr/>
            <p:nvPr/>
          </p:nvSpPr>
          <p:spPr>
            <a:xfrm>
              <a:off x="2711073" y="3146115"/>
              <a:ext cx="66276" cy="74656"/>
            </a:xfrm>
            <a:custGeom>
              <a:avLst/>
              <a:gdLst>
                <a:gd name="connsiteX0" fmla="*/ 50215 w 66276"/>
                <a:gd name="connsiteY0" fmla="*/ 18557 h 74656"/>
                <a:gd name="connsiteX1" fmla="*/ 66276 w 66276"/>
                <a:gd name="connsiteY1" fmla="*/ 74657 h 74656"/>
                <a:gd name="connsiteX2" fmla="*/ 14135 w 66276"/>
                <a:gd name="connsiteY2" fmla="*/ 48586 h 74656"/>
                <a:gd name="connsiteX3" fmla="*/ 7486 w 66276"/>
                <a:gd name="connsiteY3" fmla="*/ 7576 h 74656"/>
                <a:gd name="connsiteX4" fmla="*/ 7561 w 66276"/>
                <a:gd name="connsiteY4" fmla="*/ 7576 h 74656"/>
                <a:gd name="connsiteX5" fmla="*/ 50290 w 66276"/>
                <a:gd name="connsiteY5" fmla="*/ 18557 h 74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276" h="74656">
                  <a:moveTo>
                    <a:pt x="50215" y="18557"/>
                  </a:moveTo>
                  <a:lnTo>
                    <a:pt x="66276" y="74657"/>
                  </a:lnTo>
                  <a:lnTo>
                    <a:pt x="14135" y="48586"/>
                  </a:lnTo>
                  <a:cubicBezTo>
                    <a:pt x="-1478" y="40743"/>
                    <a:pt x="-4839" y="19976"/>
                    <a:pt x="7486" y="7576"/>
                  </a:cubicBezTo>
                  <a:lnTo>
                    <a:pt x="7561" y="7576"/>
                  </a:lnTo>
                  <a:cubicBezTo>
                    <a:pt x="21381" y="-6319"/>
                    <a:pt x="44912" y="-193"/>
                    <a:pt x="50290" y="18557"/>
                  </a:cubicBezTo>
                  <a:close/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79" name="Forma Livre: Forma 578">
              <a:extLst>
                <a:ext uri="{FF2B5EF4-FFF2-40B4-BE49-F238E27FC236}">
                  <a16:creationId xmlns:a16="http://schemas.microsoft.com/office/drawing/2014/main" id="{07934D8E-6388-024B-9DE8-EE0056B12EF7}"/>
                </a:ext>
              </a:extLst>
            </p:cNvPr>
            <p:cNvSpPr/>
            <p:nvPr/>
          </p:nvSpPr>
          <p:spPr>
            <a:xfrm>
              <a:off x="2780187" y="3146115"/>
              <a:ext cx="66276" cy="74656"/>
            </a:xfrm>
            <a:custGeom>
              <a:avLst/>
              <a:gdLst>
                <a:gd name="connsiteX0" fmla="*/ 16061 w 66276"/>
                <a:gd name="connsiteY0" fmla="*/ 18557 h 74656"/>
                <a:gd name="connsiteX1" fmla="*/ 0 w 66276"/>
                <a:gd name="connsiteY1" fmla="*/ 74657 h 74656"/>
                <a:gd name="connsiteX2" fmla="*/ 52141 w 66276"/>
                <a:gd name="connsiteY2" fmla="*/ 48586 h 74656"/>
                <a:gd name="connsiteX3" fmla="*/ 58790 w 66276"/>
                <a:gd name="connsiteY3" fmla="*/ 7576 h 74656"/>
                <a:gd name="connsiteX4" fmla="*/ 58715 w 66276"/>
                <a:gd name="connsiteY4" fmla="*/ 7576 h 74656"/>
                <a:gd name="connsiteX5" fmla="*/ 15986 w 66276"/>
                <a:gd name="connsiteY5" fmla="*/ 18557 h 74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276" h="74656">
                  <a:moveTo>
                    <a:pt x="16061" y="18557"/>
                  </a:moveTo>
                  <a:lnTo>
                    <a:pt x="0" y="74657"/>
                  </a:lnTo>
                  <a:lnTo>
                    <a:pt x="52141" y="48586"/>
                  </a:lnTo>
                  <a:cubicBezTo>
                    <a:pt x="67754" y="40743"/>
                    <a:pt x="71115" y="19976"/>
                    <a:pt x="58790" y="7576"/>
                  </a:cubicBezTo>
                  <a:lnTo>
                    <a:pt x="58715" y="7576"/>
                  </a:lnTo>
                  <a:cubicBezTo>
                    <a:pt x="44895" y="-6319"/>
                    <a:pt x="21364" y="-193"/>
                    <a:pt x="15986" y="18557"/>
                  </a:cubicBezTo>
                  <a:close/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80" name="Forma Livre: Forma 579">
              <a:extLst>
                <a:ext uri="{FF2B5EF4-FFF2-40B4-BE49-F238E27FC236}">
                  <a16:creationId xmlns:a16="http://schemas.microsoft.com/office/drawing/2014/main" id="{6FFF1BE9-E4E9-3DC9-8440-569C3C5C82E6}"/>
                </a:ext>
              </a:extLst>
            </p:cNvPr>
            <p:cNvSpPr/>
            <p:nvPr/>
          </p:nvSpPr>
          <p:spPr>
            <a:xfrm>
              <a:off x="2777349" y="3231902"/>
              <a:ext cx="7470" cy="178759"/>
            </a:xfrm>
            <a:custGeom>
              <a:avLst/>
              <a:gdLst>
                <a:gd name="connsiteX0" fmla="*/ 0 w 7470"/>
                <a:gd name="connsiteY0" fmla="*/ 0 h 178759"/>
                <a:gd name="connsiteX1" fmla="*/ 0 w 7470"/>
                <a:gd name="connsiteY1" fmla="*/ 178759 h 178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70" h="178759">
                  <a:moveTo>
                    <a:pt x="0" y="0"/>
                  </a:moveTo>
                  <a:lnTo>
                    <a:pt x="0" y="178759"/>
                  </a:lnTo>
                </a:path>
              </a:pathLst>
            </a:custGeom>
            <a:ln w="12699" cap="flat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581" name="Forma Livre: Forma 580">
            <a:extLst>
              <a:ext uri="{FF2B5EF4-FFF2-40B4-BE49-F238E27FC236}">
                <a16:creationId xmlns:a16="http://schemas.microsoft.com/office/drawing/2014/main" id="{2C107E5E-EE89-0217-2579-E57CDE745F74}"/>
              </a:ext>
            </a:extLst>
          </p:cNvPr>
          <p:cNvSpPr/>
          <p:nvPr/>
        </p:nvSpPr>
        <p:spPr>
          <a:xfrm>
            <a:off x="7722053" y="3143755"/>
            <a:ext cx="191843" cy="265337"/>
          </a:xfrm>
          <a:custGeom>
            <a:avLst/>
            <a:gdLst>
              <a:gd name="connsiteX0" fmla="*/ 75421 w 191843"/>
              <a:gd name="connsiteY0" fmla="*/ 75 h 265337"/>
              <a:gd name="connsiteX1" fmla="*/ 133090 w 191843"/>
              <a:gd name="connsiteY1" fmla="*/ 265338 h 265337"/>
              <a:gd name="connsiteX2" fmla="*/ 158264 w 191843"/>
              <a:gd name="connsiteY2" fmla="*/ 189815 h 265337"/>
              <a:gd name="connsiteX3" fmla="*/ 106720 w 191843"/>
              <a:gd name="connsiteY3" fmla="*/ 108540 h 265337"/>
              <a:gd name="connsiteX4" fmla="*/ 86925 w 191843"/>
              <a:gd name="connsiteY4" fmla="*/ 195791 h 265337"/>
              <a:gd name="connsiteX5" fmla="*/ 65112 w 191843"/>
              <a:gd name="connsiteY5" fmla="*/ 158142 h 265337"/>
              <a:gd name="connsiteX6" fmla="*/ 43299 w 191843"/>
              <a:gd name="connsiteY6" fmla="*/ 221563 h 265337"/>
              <a:gd name="connsiteX7" fmla="*/ 75421 w 191843"/>
              <a:gd name="connsiteY7" fmla="*/ 265338 h 265337"/>
              <a:gd name="connsiteX8" fmla="*/ 6247 w 191843"/>
              <a:gd name="connsiteY8" fmla="*/ 219172 h 265337"/>
              <a:gd name="connsiteX9" fmla="*/ 75421 w 191843"/>
              <a:gd name="connsiteY9" fmla="*/ 0 h 265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1843" h="265337">
                <a:moveTo>
                  <a:pt x="75421" y="75"/>
                </a:moveTo>
                <a:cubicBezTo>
                  <a:pt x="128981" y="36529"/>
                  <a:pt x="271510" y="207669"/>
                  <a:pt x="133090" y="265338"/>
                </a:cubicBezTo>
                <a:cubicBezTo>
                  <a:pt x="155649" y="241657"/>
                  <a:pt x="164464" y="221264"/>
                  <a:pt x="158264" y="189815"/>
                </a:cubicBezTo>
                <a:cubicBezTo>
                  <a:pt x="149823" y="156274"/>
                  <a:pt x="129953" y="131175"/>
                  <a:pt x="106720" y="108540"/>
                </a:cubicBezTo>
                <a:cubicBezTo>
                  <a:pt x="109410" y="148132"/>
                  <a:pt x="103060" y="177489"/>
                  <a:pt x="86925" y="195791"/>
                </a:cubicBezTo>
                <a:cubicBezTo>
                  <a:pt x="84235" y="180104"/>
                  <a:pt x="77064" y="167479"/>
                  <a:pt x="65112" y="158142"/>
                </a:cubicBezTo>
                <a:cubicBezTo>
                  <a:pt x="53907" y="182943"/>
                  <a:pt x="41656" y="208565"/>
                  <a:pt x="43299" y="221563"/>
                </a:cubicBezTo>
                <a:cubicBezTo>
                  <a:pt x="43972" y="240462"/>
                  <a:pt x="60779" y="250696"/>
                  <a:pt x="75421" y="265338"/>
                </a:cubicBezTo>
                <a:cubicBezTo>
                  <a:pt x="48379" y="258614"/>
                  <a:pt x="19694" y="251368"/>
                  <a:pt x="6247" y="219172"/>
                </a:cubicBezTo>
                <a:cubicBezTo>
                  <a:pt x="-25724" y="142679"/>
                  <a:pt x="75421" y="57669"/>
                  <a:pt x="75421" y="0"/>
                </a:cubicBezTo>
                <a:close/>
              </a:path>
            </a:pathLst>
          </a:custGeom>
          <a:noFill/>
          <a:ln w="12699" cap="rnd">
            <a:solidFill>
              <a:srgbClr val="210456"/>
            </a:solidFill>
            <a:prstDash val="solid"/>
            <a:round/>
          </a:ln>
        </p:spPr>
        <p:txBody>
          <a:bodyPr rtlCol="0" anchor="ctr"/>
          <a:lstStyle/>
          <a:p>
            <a:endParaRPr lang="pt-BR"/>
          </a:p>
        </p:txBody>
      </p:sp>
      <p:grpSp>
        <p:nvGrpSpPr>
          <p:cNvPr id="582" name="Gráfico 3">
            <a:extLst>
              <a:ext uri="{FF2B5EF4-FFF2-40B4-BE49-F238E27FC236}">
                <a16:creationId xmlns:a16="http://schemas.microsoft.com/office/drawing/2014/main" id="{6B636F9B-9841-447A-9C6E-4AD338ADF295}"/>
              </a:ext>
            </a:extLst>
          </p:cNvPr>
          <p:cNvGrpSpPr/>
          <p:nvPr/>
        </p:nvGrpSpPr>
        <p:grpSpPr>
          <a:xfrm>
            <a:off x="4378488" y="4860559"/>
            <a:ext cx="207593" cy="265310"/>
            <a:chOff x="4378488" y="4860559"/>
            <a:chExt cx="207593" cy="265310"/>
          </a:xfrm>
          <a:noFill/>
        </p:grpSpPr>
        <p:sp>
          <p:nvSpPr>
            <p:cNvPr id="583" name="Forma Livre: Forma 582">
              <a:extLst>
                <a:ext uri="{FF2B5EF4-FFF2-40B4-BE49-F238E27FC236}">
                  <a16:creationId xmlns:a16="http://schemas.microsoft.com/office/drawing/2014/main" id="{0A06E180-402C-04FA-43FF-1B85D40D0360}"/>
                </a:ext>
              </a:extLst>
            </p:cNvPr>
            <p:cNvSpPr/>
            <p:nvPr/>
          </p:nvSpPr>
          <p:spPr>
            <a:xfrm>
              <a:off x="4378488" y="4860559"/>
              <a:ext cx="207593" cy="265310"/>
            </a:xfrm>
            <a:custGeom>
              <a:avLst/>
              <a:gdLst>
                <a:gd name="connsiteX0" fmla="*/ 109586 w 207593"/>
                <a:gd name="connsiteY0" fmla="*/ 265310 h 265310"/>
                <a:gd name="connsiteX1" fmla="*/ 43401 w 207593"/>
                <a:gd name="connsiteY1" fmla="*/ 214439 h 265310"/>
                <a:gd name="connsiteX2" fmla="*/ 0 w 207593"/>
                <a:gd name="connsiteY2" fmla="*/ 111127 h 265310"/>
                <a:gd name="connsiteX3" fmla="*/ 0 w 207593"/>
                <a:gd name="connsiteY3" fmla="*/ 30525 h 265310"/>
                <a:gd name="connsiteX4" fmla="*/ 7096 w 207593"/>
                <a:gd name="connsiteY4" fmla="*/ 19544 h 265310"/>
                <a:gd name="connsiteX5" fmla="*/ 198929 w 207593"/>
                <a:gd name="connsiteY5" fmla="*/ 20515 h 265310"/>
                <a:gd name="connsiteX6" fmla="*/ 207594 w 207593"/>
                <a:gd name="connsiteY6" fmla="*/ 31870 h 265310"/>
                <a:gd name="connsiteX7" fmla="*/ 207594 w 207593"/>
                <a:gd name="connsiteY7" fmla="*/ 115460 h 265310"/>
                <a:gd name="connsiteX8" fmla="*/ 169198 w 207593"/>
                <a:gd name="connsiteY8" fmla="*/ 213692 h 265310"/>
                <a:gd name="connsiteX9" fmla="*/ 109586 w 207593"/>
                <a:gd name="connsiteY9" fmla="*/ 265310 h 265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7593" h="265310">
                  <a:moveTo>
                    <a:pt x="109586" y="265310"/>
                  </a:moveTo>
                  <a:lnTo>
                    <a:pt x="43401" y="214439"/>
                  </a:lnTo>
                  <a:cubicBezTo>
                    <a:pt x="15762" y="188069"/>
                    <a:pt x="0" y="150569"/>
                    <a:pt x="0" y="111127"/>
                  </a:cubicBezTo>
                  <a:lnTo>
                    <a:pt x="0" y="30525"/>
                  </a:lnTo>
                  <a:cubicBezTo>
                    <a:pt x="0" y="25670"/>
                    <a:pt x="2839" y="21262"/>
                    <a:pt x="7096" y="19544"/>
                  </a:cubicBezTo>
                  <a:cubicBezTo>
                    <a:pt x="72385" y="-6452"/>
                    <a:pt x="136404" y="-6900"/>
                    <a:pt x="198929" y="20515"/>
                  </a:cubicBezTo>
                  <a:cubicBezTo>
                    <a:pt x="204008" y="21636"/>
                    <a:pt x="207594" y="26342"/>
                    <a:pt x="207594" y="31870"/>
                  </a:cubicBezTo>
                  <a:lnTo>
                    <a:pt x="207594" y="115460"/>
                  </a:lnTo>
                  <a:cubicBezTo>
                    <a:pt x="207594" y="152288"/>
                    <a:pt x="193774" y="187696"/>
                    <a:pt x="169198" y="213692"/>
                  </a:cubicBezTo>
                  <a:lnTo>
                    <a:pt x="109586" y="265310"/>
                  </a:lnTo>
                  <a:close/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84" name="Forma Livre: Forma 583">
              <a:extLst>
                <a:ext uri="{FF2B5EF4-FFF2-40B4-BE49-F238E27FC236}">
                  <a16:creationId xmlns:a16="http://schemas.microsoft.com/office/drawing/2014/main" id="{31F6D513-4D4B-8058-C4B7-EFBF72742298}"/>
                </a:ext>
              </a:extLst>
            </p:cNvPr>
            <p:cNvSpPr/>
            <p:nvPr/>
          </p:nvSpPr>
          <p:spPr>
            <a:xfrm>
              <a:off x="4447661" y="4941134"/>
              <a:ext cx="80751" cy="69247"/>
            </a:xfrm>
            <a:custGeom>
              <a:avLst/>
              <a:gdLst>
                <a:gd name="connsiteX0" fmla="*/ 80752 w 80751"/>
                <a:gd name="connsiteY0" fmla="*/ 0 h 69247"/>
                <a:gd name="connsiteX1" fmla="*/ 34661 w 80751"/>
                <a:gd name="connsiteY1" fmla="*/ 69248 h 69247"/>
                <a:gd name="connsiteX2" fmla="*/ 0 w 80751"/>
                <a:gd name="connsiteY2" fmla="*/ 34661 h 69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0751" h="69247">
                  <a:moveTo>
                    <a:pt x="80752" y="0"/>
                  </a:moveTo>
                  <a:lnTo>
                    <a:pt x="34661" y="69248"/>
                  </a:lnTo>
                  <a:lnTo>
                    <a:pt x="0" y="34661"/>
                  </a:lnTo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585" name="Gráfico 3">
            <a:extLst>
              <a:ext uri="{FF2B5EF4-FFF2-40B4-BE49-F238E27FC236}">
                <a16:creationId xmlns:a16="http://schemas.microsoft.com/office/drawing/2014/main" id="{9C6DC7AF-CEEE-D0E7-2918-395EB038CF8B}"/>
              </a:ext>
            </a:extLst>
          </p:cNvPr>
          <p:cNvGrpSpPr/>
          <p:nvPr/>
        </p:nvGrpSpPr>
        <p:grpSpPr>
          <a:xfrm>
            <a:off x="7246331" y="3665691"/>
            <a:ext cx="46165" cy="265337"/>
            <a:chOff x="7246331" y="3665691"/>
            <a:chExt cx="46165" cy="265337"/>
          </a:xfrm>
          <a:noFill/>
        </p:grpSpPr>
        <p:sp>
          <p:nvSpPr>
            <p:cNvPr id="586" name="Forma Livre: Forma 585">
              <a:extLst>
                <a:ext uri="{FF2B5EF4-FFF2-40B4-BE49-F238E27FC236}">
                  <a16:creationId xmlns:a16="http://schemas.microsoft.com/office/drawing/2014/main" id="{D3B0F4BC-9D20-805C-F1FC-9580EAFF04BB}"/>
                </a:ext>
              </a:extLst>
            </p:cNvPr>
            <p:cNvSpPr/>
            <p:nvPr/>
          </p:nvSpPr>
          <p:spPr>
            <a:xfrm>
              <a:off x="7246331" y="3884863"/>
              <a:ext cx="46165" cy="46165"/>
            </a:xfrm>
            <a:custGeom>
              <a:avLst/>
              <a:gdLst>
                <a:gd name="connsiteX0" fmla="*/ 46165 w 46165"/>
                <a:gd name="connsiteY0" fmla="*/ 23083 h 46165"/>
                <a:gd name="connsiteX1" fmla="*/ 23082 w 46165"/>
                <a:gd name="connsiteY1" fmla="*/ 46165 h 46165"/>
                <a:gd name="connsiteX2" fmla="*/ 0 w 46165"/>
                <a:gd name="connsiteY2" fmla="*/ 23083 h 46165"/>
                <a:gd name="connsiteX3" fmla="*/ 23082 w 46165"/>
                <a:gd name="connsiteY3" fmla="*/ 0 h 46165"/>
                <a:gd name="connsiteX4" fmla="*/ 46165 w 46165"/>
                <a:gd name="connsiteY4" fmla="*/ 23083 h 46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165" h="46165">
                  <a:moveTo>
                    <a:pt x="46165" y="23083"/>
                  </a:moveTo>
                  <a:cubicBezTo>
                    <a:pt x="46165" y="35831"/>
                    <a:pt x="35831" y="46165"/>
                    <a:pt x="23082" y="46165"/>
                  </a:cubicBezTo>
                  <a:cubicBezTo>
                    <a:pt x="10334" y="46165"/>
                    <a:pt x="0" y="35831"/>
                    <a:pt x="0" y="23083"/>
                  </a:cubicBezTo>
                  <a:cubicBezTo>
                    <a:pt x="0" y="10334"/>
                    <a:pt x="10334" y="0"/>
                    <a:pt x="23082" y="0"/>
                  </a:cubicBezTo>
                  <a:cubicBezTo>
                    <a:pt x="35830" y="0"/>
                    <a:pt x="46165" y="10335"/>
                    <a:pt x="46165" y="23083"/>
                  </a:cubicBezTo>
                  <a:close/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87" name="Forma Livre: Forma 586">
              <a:extLst>
                <a:ext uri="{FF2B5EF4-FFF2-40B4-BE49-F238E27FC236}">
                  <a16:creationId xmlns:a16="http://schemas.microsoft.com/office/drawing/2014/main" id="{A9ADAC18-FE37-90D7-42A1-57E947F682F5}"/>
                </a:ext>
              </a:extLst>
            </p:cNvPr>
            <p:cNvSpPr/>
            <p:nvPr/>
          </p:nvSpPr>
          <p:spPr>
            <a:xfrm>
              <a:off x="7247876" y="3665691"/>
              <a:ext cx="43073" cy="184585"/>
            </a:xfrm>
            <a:custGeom>
              <a:avLst/>
              <a:gdLst>
                <a:gd name="connsiteX0" fmla="*/ 21537 w 43073"/>
                <a:gd name="connsiteY0" fmla="*/ 184586 h 184585"/>
                <a:gd name="connsiteX1" fmla="*/ 98 w 43073"/>
                <a:gd name="connsiteY1" fmla="*/ 12998 h 184585"/>
                <a:gd name="connsiteX2" fmla="*/ 11527 w 43073"/>
                <a:gd name="connsiteY2" fmla="*/ 0 h 184585"/>
                <a:gd name="connsiteX3" fmla="*/ 31547 w 43073"/>
                <a:gd name="connsiteY3" fmla="*/ 0 h 184585"/>
                <a:gd name="connsiteX4" fmla="*/ 42976 w 43073"/>
                <a:gd name="connsiteY4" fmla="*/ 12998 h 184585"/>
                <a:gd name="connsiteX5" fmla="*/ 21537 w 43073"/>
                <a:gd name="connsiteY5" fmla="*/ 184586 h 184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073" h="184585">
                  <a:moveTo>
                    <a:pt x="21537" y="184586"/>
                  </a:moveTo>
                  <a:lnTo>
                    <a:pt x="98" y="12998"/>
                  </a:lnTo>
                  <a:cubicBezTo>
                    <a:pt x="-799" y="6125"/>
                    <a:pt x="4580" y="0"/>
                    <a:pt x="11527" y="0"/>
                  </a:cubicBezTo>
                  <a:lnTo>
                    <a:pt x="31547" y="0"/>
                  </a:lnTo>
                  <a:cubicBezTo>
                    <a:pt x="38494" y="0"/>
                    <a:pt x="43873" y="6051"/>
                    <a:pt x="42976" y="12998"/>
                  </a:cubicBezTo>
                  <a:lnTo>
                    <a:pt x="21537" y="184586"/>
                  </a:lnTo>
                  <a:close/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588" name="Gráfico 3">
            <a:extLst>
              <a:ext uri="{FF2B5EF4-FFF2-40B4-BE49-F238E27FC236}">
                <a16:creationId xmlns:a16="http://schemas.microsoft.com/office/drawing/2014/main" id="{1D4AEA38-7877-36AB-1822-9C0E35E5F9D5}"/>
              </a:ext>
            </a:extLst>
          </p:cNvPr>
          <p:cNvGrpSpPr/>
          <p:nvPr/>
        </p:nvGrpSpPr>
        <p:grpSpPr>
          <a:xfrm>
            <a:off x="4897958" y="4860606"/>
            <a:ext cx="265337" cy="265262"/>
            <a:chOff x="4897958" y="4860606"/>
            <a:chExt cx="265337" cy="265262"/>
          </a:xfrm>
          <a:noFill/>
        </p:grpSpPr>
        <p:sp>
          <p:nvSpPr>
            <p:cNvPr id="589" name="Forma Livre: Forma 588">
              <a:extLst>
                <a:ext uri="{FF2B5EF4-FFF2-40B4-BE49-F238E27FC236}">
                  <a16:creationId xmlns:a16="http://schemas.microsoft.com/office/drawing/2014/main" id="{5A551663-3071-4A2D-CA44-2E60A2511212}"/>
                </a:ext>
              </a:extLst>
            </p:cNvPr>
            <p:cNvSpPr/>
            <p:nvPr/>
          </p:nvSpPr>
          <p:spPr>
            <a:xfrm>
              <a:off x="4944123" y="4860606"/>
              <a:ext cx="173007" cy="184511"/>
            </a:xfrm>
            <a:custGeom>
              <a:avLst/>
              <a:gdLst>
                <a:gd name="connsiteX0" fmla="*/ 86504 w 173007"/>
                <a:gd name="connsiteY0" fmla="*/ 184511 h 184511"/>
                <a:gd name="connsiteX1" fmla="*/ 86504 w 173007"/>
                <a:gd name="connsiteY1" fmla="*/ 184511 h 184511"/>
                <a:gd name="connsiteX2" fmla="*/ 0 w 173007"/>
                <a:gd name="connsiteY2" fmla="*/ 98008 h 184511"/>
                <a:gd name="connsiteX3" fmla="*/ 0 w 173007"/>
                <a:gd name="connsiteY3" fmla="*/ 0 h 184511"/>
                <a:gd name="connsiteX4" fmla="*/ 173007 w 173007"/>
                <a:gd name="connsiteY4" fmla="*/ 0 h 184511"/>
                <a:gd name="connsiteX5" fmla="*/ 173007 w 173007"/>
                <a:gd name="connsiteY5" fmla="*/ 98008 h 184511"/>
                <a:gd name="connsiteX6" fmla="*/ 86504 w 173007"/>
                <a:gd name="connsiteY6" fmla="*/ 184511 h 184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3007" h="184511">
                  <a:moveTo>
                    <a:pt x="86504" y="184511"/>
                  </a:moveTo>
                  <a:lnTo>
                    <a:pt x="86504" y="184511"/>
                  </a:lnTo>
                  <a:cubicBezTo>
                    <a:pt x="38695" y="184511"/>
                    <a:pt x="0" y="145816"/>
                    <a:pt x="0" y="98008"/>
                  </a:cubicBezTo>
                  <a:lnTo>
                    <a:pt x="0" y="0"/>
                  </a:lnTo>
                  <a:lnTo>
                    <a:pt x="173007" y="0"/>
                  </a:lnTo>
                  <a:lnTo>
                    <a:pt x="173007" y="98008"/>
                  </a:lnTo>
                  <a:cubicBezTo>
                    <a:pt x="173007" y="145816"/>
                    <a:pt x="134312" y="184511"/>
                    <a:pt x="86504" y="184511"/>
                  </a:cubicBezTo>
                  <a:close/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90" name="Forma Livre: Forma 589">
              <a:extLst>
                <a:ext uri="{FF2B5EF4-FFF2-40B4-BE49-F238E27FC236}">
                  <a16:creationId xmlns:a16="http://schemas.microsoft.com/office/drawing/2014/main" id="{5B636FFE-A279-1D67-5B9B-73C808F10549}"/>
                </a:ext>
              </a:extLst>
            </p:cNvPr>
            <p:cNvSpPr/>
            <p:nvPr/>
          </p:nvSpPr>
          <p:spPr>
            <a:xfrm>
              <a:off x="4980652" y="5045117"/>
              <a:ext cx="99875" cy="80751"/>
            </a:xfrm>
            <a:custGeom>
              <a:avLst/>
              <a:gdLst>
                <a:gd name="connsiteX0" fmla="*/ 49975 w 99875"/>
                <a:gd name="connsiteY0" fmla="*/ 0 h 80751"/>
                <a:gd name="connsiteX1" fmla="*/ 0 w 99875"/>
                <a:gd name="connsiteY1" fmla="*/ 80752 h 80751"/>
                <a:gd name="connsiteX2" fmla="*/ 99875 w 99875"/>
                <a:gd name="connsiteY2" fmla="*/ 80752 h 80751"/>
                <a:gd name="connsiteX3" fmla="*/ 49900 w 99875"/>
                <a:gd name="connsiteY3" fmla="*/ 0 h 80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9875" h="80751">
                  <a:moveTo>
                    <a:pt x="49975" y="0"/>
                  </a:moveTo>
                  <a:cubicBezTo>
                    <a:pt x="44223" y="23083"/>
                    <a:pt x="52664" y="65811"/>
                    <a:pt x="0" y="80752"/>
                  </a:cubicBezTo>
                  <a:lnTo>
                    <a:pt x="99875" y="80752"/>
                  </a:lnTo>
                  <a:cubicBezTo>
                    <a:pt x="47285" y="65886"/>
                    <a:pt x="55727" y="23083"/>
                    <a:pt x="49900" y="0"/>
                  </a:cubicBezTo>
                  <a:close/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91" name="Forma Livre: Forma 590">
              <a:extLst>
                <a:ext uri="{FF2B5EF4-FFF2-40B4-BE49-F238E27FC236}">
                  <a16:creationId xmlns:a16="http://schemas.microsoft.com/office/drawing/2014/main" id="{308AFA72-65E4-71A8-2429-DA53619B92F2}"/>
                </a:ext>
              </a:extLst>
            </p:cNvPr>
            <p:cNvSpPr/>
            <p:nvPr/>
          </p:nvSpPr>
          <p:spPr>
            <a:xfrm>
              <a:off x="5117130" y="4872185"/>
              <a:ext cx="46165" cy="92330"/>
            </a:xfrm>
            <a:custGeom>
              <a:avLst/>
              <a:gdLst>
                <a:gd name="connsiteX0" fmla="*/ 0 w 46165"/>
                <a:gd name="connsiteY0" fmla="*/ 92256 h 92330"/>
                <a:gd name="connsiteX1" fmla="*/ 0 w 46165"/>
                <a:gd name="connsiteY1" fmla="*/ 92256 h 92330"/>
                <a:gd name="connsiteX2" fmla="*/ 0 w 46165"/>
                <a:gd name="connsiteY2" fmla="*/ 0 h 92330"/>
                <a:gd name="connsiteX3" fmla="*/ 46165 w 46165"/>
                <a:gd name="connsiteY3" fmla="*/ 0 h 92330"/>
                <a:gd name="connsiteX4" fmla="*/ 46165 w 46165"/>
                <a:gd name="connsiteY4" fmla="*/ 46165 h 92330"/>
                <a:gd name="connsiteX5" fmla="*/ 0 w 46165"/>
                <a:gd name="connsiteY5" fmla="*/ 92330 h 92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165" h="92330">
                  <a:moveTo>
                    <a:pt x="0" y="92256"/>
                  </a:moveTo>
                  <a:lnTo>
                    <a:pt x="0" y="92256"/>
                  </a:lnTo>
                  <a:lnTo>
                    <a:pt x="0" y="0"/>
                  </a:lnTo>
                  <a:lnTo>
                    <a:pt x="46165" y="0"/>
                  </a:lnTo>
                  <a:lnTo>
                    <a:pt x="46165" y="46165"/>
                  </a:lnTo>
                  <a:cubicBezTo>
                    <a:pt x="46165" y="71638"/>
                    <a:pt x="25473" y="92330"/>
                    <a:pt x="0" y="92330"/>
                  </a:cubicBezTo>
                  <a:close/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92" name="Forma Livre: Forma 591">
              <a:extLst>
                <a:ext uri="{FF2B5EF4-FFF2-40B4-BE49-F238E27FC236}">
                  <a16:creationId xmlns:a16="http://schemas.microsoft.com/office/drawing/2014/main" id="{637B160A-7979-1500-6A72-8A215E1BBC36}"/>
                </a:ext>
              </a:extLst>
            </p:cNvPr>
            <p:cNvSpPr/>
            <p:nvPr/>
          </p:nvSpPr>
          <p:spPr>
            <a:xfrm>
              <a:off x="4897958" y="4872185"/>
              <a:ext cx="46165" cy="92330"/>
            </a:xfrm>
            <a:custGeom>
              <a:avLst/>
              <a:gdLst>
                <a:gd name="connsiteX0" fmla="*/ 46165 w 46165"/>
                <a:gd name="connsiteY0" fmla="*/ 92256 h 92330"/>
                <a:gd name="connsiteX1" fmla="*/ 46165 w 46165"/>
                <a:gd name="connsiteY1" fmla="*/ 92256 h 92330"/>
                <a:gd name="connsiteX2" fmla="*/ 46165 w 46165"/>
                <a:gd name="connsiteY2" fmla="*/ 0 h 92330"/>
                <a:gd name="connsiteX3" fmla="*/ 0 w 46165"/>
                <a:gd name="connsiteY3" fmla="*/ 0 h 92330"/>
                <a:gd name="connsiteX4" fmla="*/ 0 w 46165"/>
                <a:gd name="connsiteY4" fmla="*/ 46165 h 92330"/>
                <a:gd name="connsiteX5" fmla="*/ 46165 w 46165"/>
                <a:gd name="connsiteY5" fmla="*/ 92330 h 92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165" h="92330">
                  <a:moveTo>
                    <a:pt x="46165" y="92256"/>
                  </a:moveTo>
                  <a:lnTo>
                    <a:pt x="46165" y="92256"/>
                  </a:lnTo>
                  <a:lnTo>
                    <a:pt x="46165" y="0"/>
                  </a:lnTo>
                  <a:lnTo>
                    <a:pt x="0" y="0"/>
                  </a:lnTo>
                  <a:lnTo>
                    <a:pt x="0" y="46165"/>
                  </a:lnTo>
                  <a:cubicBezTo>
                    <a:pt x="0" y="71638"/>
                    <a:pt x="20692" y="92330"/>
                    <a:pt x="46165" y="92330"/>
                  </a:cubicBezTo>
                  <a:close/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593" name="Gráfico 3">
            <a:extLst>
              <a:ext uri="{FF2B5EF4-FFF2-40B4-BE49-F238E27FC236}">
                <a16:creationId xmlns:a16="http://schemas.microsoft.com/office/drawing/2014/main" id="{6850364F-2256-2A19-1DCB-2E00959E9760}"/>
              </a:ext>
            </a:extLst>
          </p:cNvPr>
          <p:cNvGrpSpPr/>
          <p:nvPr/>
        </p:nvGrpSpPr>
        <p:grpSpPr>
          <a:xfrm>
            <a:off x="6051788" y="4860606"/>
            <a:ext cx="161503" cy="265262"/>
            <a:chOff x="6051788" y="4860606"/>
            <a:chExt cx="161503" cy="265262"/>
          </a:xfrm>
          <a:noFill/>
        </p:grpSpPr>
        <p:sp>
          <p:nvSpPr>
            <p:cNvPr id="594" name="Forma Livre: Forma 593">
              <a:extLst>
                <a:ext uri="{FF2B5EF4-FFF2-40B4-BE49-F238E27FC236}">
                  <a16:creationId xmlns:a16="http://schemas.microsoft.com/office/drawing/2014/main" id="{80938F0F-7740-1882-6F08-3398A3F866CB}"/>
                </a:ext>
              </a:extLst>
            </p:cNvPr>
            <p:cNvSpPr/>
            <p:nvPr/>
          </p:nvSpPr>
          <p:spPr>
            <a:xfrm>
              <a:off x="6051788" y="4964366"/>
              <a:ext cx="161503" cy="161503"/>
            </a:xfrm>
            <a:custGeom>
              <a:avLst/>
              <a:gdLst>
                <a:gd name="connsiteX0" fmla="*/ 161503 w 161503"/>
                <a:gd name="connsiteY0" fmla="*/ 80752 h 161503"/>
                <a:gd name="connsiteX1" fmla="*/ 80752 w 161503"/>
                <a:gd name="connsiteY1" fmla="*/ 161503 h 161503"/>
                <a:gd name="connsiteX2" fmla="*/ 0 w 161503"/>
                <a:gd name="connsiteY2" fmla="*/ 80752 h 161503"/>
                <a:gd name="connsiteX3" fmla="*/ 80752 w 161503"/>
                <a:gd name="connsiteY3" fmla="*/ 0 h 161503"/>
                <a:gd name="connsiteX4" fmla="*/ 161503 w 161503"/>
                <a:gd name="connsiteY4" fmla="*/ 80752 h 161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503" h="161503">
                  <a:moveTo>
                    <a:pt x="161503" y="80752"/>
                  </a:moveTo>
                  <a:cubicBezTo>
                    <a:pt x="161503" y="125350"/>
                    <a:pt x="125350" y="161503"/>
                    <a:pt x="80752" y="161503"/>
                  </a:cubicBezTo>
                  <a:cubicBezTo>
                    <a:pt x="36153" y="161503"/>
                    <a:pt x="0" y="125350"/>
                    <a:pt x="0" y="80752"/>
                  </a:cubicBezTo>
                  <a:cubicBezTo>
                    <a:pt x="0" y="36154"/>
                    <a:pt x="36153" y="0"/>
                    <a:pt x="80752" y="0"/>
                  </a:cubicBezTo>
                  <a:cubicBezTo>
                    <a:pt x="125350" y="0"/>
                    <a:pt x="161503" y="36154"/>
                    <a:pt x="161503" y="80752"/>
                  </a:cubicBezTo>
                  <a:close/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95" name="Forma Livre: Forma 594">
              <a:extLst>
                <a:ext uri="{FF2B5EF4-FFF2-40B4-BE49-F238E27FC236}">
                  <a16:creationId xmlns:a16="http://schemas.microsoft.com/office/drawing/2014/main" id="{3D3368A8-5ECF-4424-AD10-EB8B0581AC4B}"/>
                </a:ext>
              </a:extLst>
            </p:cNvPr>
            <p:cNvSpPr/>
            <p:nvPr/>
          </p:nvSpPr>
          <p:spPr>
            <a:xfrm>
              <a:off x="6086375" y="4998952"/>
              <a:ext cx="92330" cy="92330"/>
            </a:xfrm>
            <a:custGeom>
              <a:avLst/>
              <a:gdLst>
                <a:gd name="connsiteX0" fmla="*/ 92331 w 92330"/>
                <a:gd name="connsiteY0" fmla="*/ 46165 h 92330"/>
                <a:gd name="connsiteX1" fmla="*/ 46165 w 92330"/>
                <a:gd name="connsiteY1" fmla="*/ 92330 h 92330"/>
                <a:gd name="connsiteX2" fmla="*/ 0 w 92330"/>
                <a:gd name="connsiteY2" fmla="*/ 46165 h 92330"/>
                <a:gd name="connsiteX3" fmla="*/ 46165 w 92330"/>
                <a:gd name="connsiteY3" fmla="*/ 0 h 92330"/>
                <a:gd name="connsiteX4" fmla="*/ 92331 w 92330"/>
                <a:gd name="connsiteY4" fmla="*/ 46165 h 92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30" h="92330">
                  <a:moveTo>
                    <a:pt x="92331" y="46165"/>
                  </a:moveTo>
                  <a:cubicBezTo>
                    <a:pt x="92331" y="71662"/>
                    <a:pt x="71661" y="92330"/>
                    <a:pt x="46165" y="92330"/>
                  </a:cubicBezTo>
                  <a:cubicBezTo>
                    <a:pt x="20669" y="92330"/>
                    <a:pt x="0" y="71662"/>
                    <a:pt x="0" y="46165"/>
                  </a:cubicBezTo>
                  <a:cubicBezTo>
                    <a:pt x="0" y="20669"/>
                    <a:pt x="20669" y="0"/>
                    <a:pt x="46165" y="0"/>
                  </a:cubicBezTo>
                  <a:cubicBezTo>
                    <a:pt x="71662" y="0"/>
                    <a:pt x="92331" y="20669"/>
                    <a:pt x="92331" y="46165"/>
                  </a:cubicBezTo>
                  <a:close/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96" name="Forma Livre: Forma 595">
              <a:extLst>
                <a:ext uri="{FF2B5EF4-FFF2-40B4-BE49-F238E27FC236}">
                  <a16:creationId xmlns:a16="http://schemas.microsoft.com/office/drawing/2014/main" id="{D415CFBF-AEB5-E7D0-D3B0-D528D1AA5179}"/>
                </a:ext>
              </a:extLst>
            </p:cNvPr>
            <p:cNvSpPr/>
            <p:nvPr/>
          </p:nvSpPr>
          <p:spPr>
            <a:xfrm>
              <a:off x="6063367" y="4860606"/>
              <a:ext cx="138345" cy="103834"/>
            </a:xfrm>
            <a:custGeom>
              <a:avLst/>
              <a:gdLst>
                <a:gd name="connsiteX0" fmla="*/ 138346 w 138345"/>
                <a:gd name="connsiteY0" fmla="*/ 69173 h 103834"/>
                <a:gd name="connsiteX1" fmla="*/ 91882 w 138345"/>
                <a:gd name="connsiteY1" fmla="*/ 103834 h 103834"/>
                <a:gd name="connsiteX2" fmla="*/ 46090 w 138345"/>
                <a:gd name="connsiteY2" fmla="*/ 103834 h 103834"/>
                <a:gd name="connsiteX3" fmla="*/ 0 w 138345"/>
                <a:gd name="connsiteY3" fmla="*/ 69173 h 103834"/>
                <a:gd name="connsiteX4" fmla="*/ 0 w 138345"/>
                <a:gd name="connsiteY4" fmla="*/ 0 h 103834"/>
                <a:gd name="connsiteX5" fmla="*/ 138346 w 138345"/>
                <a:gd name="connsiteY5" fmla="*/ 0 h 103834"/>
                <a:gd name="connsiteX6" fmla="*/ 138346 w 138345"/>
                <a:gd name="connsiteY6" fmla="*/ 69173 h 103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345" h="103834">
                  <a:moveTo>
                    <a:pt x="138346" y="69173"/>
                  </a:moveTo>
                  <a:lnTo>
                    <a:pt x="91882" y="103834"/>
                  </a:lnTo>
                  <a:lnTo>
                    <a:pt x="46090" y="103834"/>
                  </a:lnTo>
                  <a:lnTo>
                    <a:pt x="0" y="69173"/>
                  </a:lnTo>
                  <a:lnTo>
                    <a:pt x="0" y="0"/>
                  </a:lnTo>
                  <a:lnTo>
                    <a:pt x="138346" y="0"/>
                  </a:lnTo>
                  <a:lnTo>
                    <a:pt x="138346" y="69173"/>
                  </a:lnTo>
                  <a:close/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597" name="Gráfico 3">
            <a:extLst>
              <a:ext uri="{FF2B5EF4-FFF2-40B4-BE49-F238E27FC236}">
                <a16:creationId xmlns:a16="http://schemas.microsoft.com/office/drawing/2014/main" id="{98A29875-F759-0F6F-9C87-19A7C27AB9DB}"/>
              </a:ext>
            </a:extLst>
          </p:cNvPr>
          <p:cNvGrpSpPr/>
          <p:nvPr/>
        </p:nvGrpSpPr>
        <p:grpSpPr>
          <a:xfrm>
            <a:off x="2690845" y="3665765"/>
            <a:ext cx="184511" cy="265262"/>
            <a:chOff x="2690845" y="3665765"/>
            <a:chExt cx="184511" cy="265262"/>
          </a:xfrm>
          <a:noFill/>
        </p:grpSpPr>
        <p:sp>
          <p:nvSpPr>
            <p:cNvPr id="598" name="Forma Livre: Forma 597">
              <a:extLst>
                <a:ext uri="{FF2B5EF4-FFF2-40B4-BE49-F238E27FC236}">
                  <a16:creationId xmlns:a16="http://schemas.microsoft.com/office/drawing/2014/main" id="{8F6576AD-9B97-5B5F-D590-A7D1665FBC67}"/>
                </a:ext>
              </a:extLst>
            </p:cNvPr>
            <p:cNvSpPr/>
            <p:nvPr/>
          </p:nvSpPr>
          <p:spPr>
            <a:xfrm>
              <a:off x="2702349" y="3734938"/>
              <a:ext cx="161503" cy="196089"/>
            </a:xfrm>
            <a:custGeom>
              <a:avLst/>
              <a:gdLst>
                <a:gd name="connsiteX0" fmla="*/ 0 w 161503"/>
                <a:gd name="connsiteY0" fmla="*/ 0 h 196089"/>
                <a:gd name="connsiteX1" fmla="*/ 161503 w 161503"/>
                <a:gd name="connsiteY1" fmla="*/ 0 h 196089"/>
                <a:gd name="connsiteX2" fmla="*/ 161503 w 161503"/>
                <a:gd name="connsiteY2" fmla="*/ 173007 h 196089"/>
                <a:gd name="connsiteX3" fmla="*/ 138421 w 161503"/>
                <a:gd name="connsiteY3" fmla="*/ 196090 h 196089"/>
                <a:gd name="connsiteX4" fmla="*/ 23083 w 161503"/>
                <a:gd name="connsiteY4" fmla="*/ 196090 h 196089"/>
                <a:gd name="connsiteX5" fmla="*/ 0 w 161503"/>
                <a:gd name="connsiteY5" fmla="*/ 173007 h 196089"/>
                <a:gd name="connsiteX6" fmla="*/ 0 w 161503"/>
                <a:gd name="connsiteY6" fmla="*/ 0 h 196089"/>
                <a:gd name="connsiteX7" fmla="*/ 0 w 161503"/>
                <a:gd name="connsiteY7" fmla="*/ 0 h 196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1503" h="196089">
                  <a:moveTo>
                    <a:pt x="0" y="0"/>
                  </a:moveTo>
                  <a:lnTo>
                    <a:pt x="161503" y="0"/>
                  </a:lnTo>
                  <a:lnTo>
                    <a:pt x="161503" y="173007"/>
                  </a:lnTo>
                  <a:cubicBezTo>
                    <a:pt x="161503" y="185707"/>
                    <a:pt x="151195" y="196090"/>
                    <a:pt x="138421" y="196090"/>
                  </a:cubicBezTo>
                  <a:lnTo>
                    <a:pt x="23083" y="196090"/>
                  </a:lnTo>
                  <a:cubicBezTo>
                    <a:pt x="10383" y="196090"/>
                    <a:pt x="0" y="185781"/>
                    <a:pt x="0" y="173007"/>
                  </a:cubicBez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99" name="Forma Livre: Forma 598">
              <a:extLst>
                <a:ext uri="{FF2B5EF4-FFF2-40B4-BE49-F238E27FC236}">
                  <a16:creationId xmlns:a16="http://schemas.microsoft.com/office/drawing/2014/main" id="{5249AB6F-E40B-0397-4DBE-3DD80A17C016}"/>
                </a:ext>
              </a:extLst>
            </p:cNvPr>
            <p:cNvSpPr/>
            <p:nvPr/>
          </p:nvSpPr>
          <p:spPr>
            <a:xfrm>
              <a:off x="2690845" y="3700352"/>
              <a:ext cx="184511" cy="34586"/>
            </a:xfrm>
            <a:custGeom>
              <a:avLst/>
              <a:gdLst>
                <a:gd name="connsiteX0" fmla="*/ 11504 w 184511"/>
                <a:gd name="connsiteY0" fmla="*/ 0 h 34586"/>
                <a:gd name="connsiteX1" fmla="*/ 173007 w 184511"/>
                <a:gd name="connsiteY1" fmla="*/ 0 h 34586"/>
                <a:gd name="connsiteX2" fmla="*/ 184511 w 184511"/>
                <a:gd name="connsiteY2" fmla="*/ 11504 h 34586"/>
                <a:gd name="connsiteX3" fmla="*/ 184511 w 184511"/>
                <a:gd name="connsiteY3" fmla="*/ 34587 h 34586"/>
                <a:gd name="connsiteX4" fmla="*/ 0 w 184511"/>
                <a:gd name="connsiteY4" fmla="*/ 34587 h 34586"/>
                <a:gd name="connsiteX5" fmla="*/ 0 w 184511"/>
                <a:gd name="connsiteY5" fmla="*/ 11504 h 34586"/>
                <a:gd name="connsiteX6" fmla="*/ 11504 w 184511"/>
                <a:gd name="connsiteY6" fmla="*/ 0 h 34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4511" h="34586">
                  <a:moveTo>
                    <a:pt x="11504" y="0"/>
                  </a:moveTo>
                  <a:lnTo>
                    <a:pt x="173007" y="0"/>
                  </a:lnTo>
                  <a:cubicBezTo>
                    <a:pt x="179357" y="0"/>
                    <a:pt x="184511" y="5154"/>
                    <a:pt x="184511" y="11504"/>
                  </a:cubicBezTo>
                  <a:lnTo>
                    <a:pt x="184511" y="34587"/>
                  </a:lnTo>
                  <a:lnTo>
                    <a:pt x="0" y="34587"/>
                  </a:lnTo>
                  <a:lnTo>
                    <a:pt x="0" y="11504"/>
                  </a:lnTo>
                  <a:cubicBezTo>
                    <a:pt x="0" y="5154"/>
                    <a:pt x="5154" y="0"/>
                    <a:pt x="11504" y="0"/>
                  </a:cubicBezTo>
                  <a:close/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00" name="Forma Livre: Forma 599">
              <a:extLst>
                <a:ext uri="{FF2B5EF4-FFF2-40B4-BE49-F238E27FC236}">
                  <a16:creationId xmlns:a16="http://schemas.microsoft.com/office/drawing/2014/main" id="{7545AFA7-70FF-ABAE-C4D6-559D1248AEDD}"/>
                </a:ext>
              </a:extLst>
            </p:cNvPr>
            <p:cNvSpPr/>
            <p:nvPr/>
          </p:nvSpPr>
          <p:spPr>
            <a:xfrm>
              <a:off x="2736936" y="3665765"/>
              <a:ext cx="92255" cy="34586"/>
            </a:xfrm>
            <a:custGeom>
              <a:avLst/>
              <a:gdLst>
                <a:gd name="connsiteX0" fmla="*/ 11579 w 92255"/>
                <a:gd name="connsiteY0" fmla="*/ 0 h 34586"/>
                <a:gd name="connsiteX1" fmla="*/ 80752 w 92255"/>
                <a:gd name="connsiteY1" fmla="*/ 0 h 34586"/>
                <a:gd name="connsiteX2" fmla="*/ 92256 w 92255"/>
                <a:gd name="connsiteY2" fmla="*/ 11504 h 34586"/>
                <a:gd name="connsiteX3" fmla="*/ 92256 w 92255"/>
                <a:gd name="connsiteY3" fmla="*/ 34587 h 34586"/>
                <a:gd name="connsiteX4" fmla="*/ 0 w 92255"/>
                <a:gd name="connsiteY4" fmla="*/ 34587 h 34586"/>
                <a:gd name="connsiteX5" fmla="*/ 0 w 92255"/>
                <a:gd name="connsiteY5" fmla="*/ 11504 h 34586"/>
                <a:gd name="connsiteX6" fmla="*/ 11504 w 92255"/>
                <a:gd name="connsiteY6" fmla="*/ 0 h 34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2255" h="34586">
                  <a:moveTo>
                    <a:pt x="11579" y="0"/>
                  </a:moveTo>
                  <a:lnTo>
                    <a:pt x="80752" y="0"/>
                  </a:lnTo>
                  <a:cubicBezTo>
                    <a:pt x="87101" y="0"/>
                    <a:pt x="92256" y="5154"/>
                    <a:pt x="92256" y="11504"/>
                  </a:cubicBezTo>
                  <a:lnTo>
                    <a:pt x="92256" y="34587"/>
                  </a:lnTo>
                  <a:lnTo>
                    <a:pt x="0" y="34587"/>
                  </a:lnTo>
                  <a:lnTo>
                    <a:pt x="0" y="11504"/>
                  </a:lnTo>
                  <a:cubicBezTo>
                    <a:pt x="0" y="5154"/>
                    <a:pt x="5154" y="0"/>
                    <a:pt x="11504" y="0"/>
                  </a:cubicBezTo>
                  <a:close/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01" name="Forma Livre: Forma 600">
              <a:extLst>
                <a:ext uri="{FF2B5EF4-FFF2-40B4-BE49-F238E27FC236}">
                  <a16:creationId xmlns:a16="http://schemas.microsoft.com/office/drawing/2014/main" id="{05C0B6E5-F8CD-4088-A269-D717DC370886}"/>
                </a:ext>
              </a:extLst>
            </p:cNvPr>
            <p:cNvSpPr/>
            <p:nvPr/>
          </p:nvSpPr>
          <p:spPr>
            <a:xfrm>
              <a:off x="2748514" y="3769525"/>
              <a:ext cx="7470" cy="115338"/>
            </a:xfrm>
            <a:custGeom>
              <a:avLst/>
              <a:gdLst>
                <a:gd name="connsiteX0" fmla="*/ 0 w 7470"/>
                <a:gd name="connsiteY0" fmla="*/ 0 h 115338"/>
                <a:gd name="connsiteX1" fmla="*/ 0 w 7470"/>
                <a:gd name="connsiteY1" fmla="*/ 115338 h 11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70" h="115338">
                  <a:moveTo>
                    <a:pt x="0" y="0"/>
                  </a:moveTo>
                  <a:lnTo>
                    <a:pt x="0" y="115338"/>
                  </a:lnTo>
                </a:path>
              </a:pathLst>
            </a:custGeom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02" name="Forma Livre: Forma 601">
              <a:extLst>
                <a:ext uri="{FF2B5EF4-FFF2-40B4-BE49-F238E27FC236}">
                  <a16:creationId xmlns:a16="http://schemas.microsoft.com/office/drawing/2014/main" id="{ED0F48FD-2584-A835-58C8-E1BE03C392E5}"/>
                </a:ext>
              </a:extLst>
            </p:cNvPr>
            <p:cNvSpPr/>
            <p:nvPr/>
          </p:nvSpPr>
          <p:spPr>
            <a:xfrm>
              <a:off x="2783101" y="3769525"/>
              <a:ext cx="7470" cy="115338"/>
            </a:xfrm>
            <a:custGeom>
              <a:avLst/>
              <a:gdLst>
                <a:gd name="connsiteX0" fmla="*/ 0 w 7470"/>
                <a:gd name="connsiteY0" fmla="*/ 0 h 115338"/>
                <a:gd name="connsiteX1" fmla="*/ 0 w 7470"/>
                <a:gd name="connsiteY1" fmla="*/ 115338 h 11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70" h="115338">
                  <a:moveTo>
                    <a:pt x="0" y="0"/>
                  </a:moveTo>
                  <a:lnTo>
                    <a:pt x="0" y="115338"/>
                  </a:lnTo>
                </a:path>
              </a:pathLst>
            </a:custGeom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03" name="Forma Livre: Forma 602">
              <a:extLst>
                <a:ext uri="{FF2B5EF4-FFF2-40B4-BE49-F238E27FC236}">
                  <a16:creationId xmlns:a16="http://schemas.microsoft.com/office/drawing/2014/main" id="{EE2AB5EB-10E5-8683-7208-84B4AA36D535}"/>
                </a:ext>
              </a:extLst>
            </p:cNvPr>
            <p:cNvSpPr/>
            <p:nvPr/>
          </p:nvSpPr>
          <p:spPr>
            <a:xfrm>
              <a:off x="2817687" y="3769525"/>
              <a:ext cx="7470" cy="115338"/>
            </a:xfrm>
            <a:custGeom>
              <a:avLst/>
              <a:gdLst>
                <a:gd name="connsiteX0" fmla="*/ 0 w 7470"/>
                <a:gd name="connsiteY0" fmla="*/ 0 h 115338"/>
                <a:gd name="connsiteX1" fmla="*/ 0 w 7470"/>
                <a:gd name="connsiteY1" fmla="*/ 115338 h 11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70" h="115338">
                  <a:moveTo>
                    <a:pt x="0" y="0"/>
                  </a:moveTo>
                  <a:lnTo>
                    <a:pt x="0" y="115338"/>
                  </a:lnTo>
                </a:path>
              </a:pathLst>
            </a:custGeom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604" name="Forma Livre: Forma 603">
            <a:extLst>
              <a:ext uri="{FF2B5EF4-FFF2-40B4-BE49-F238E27FC236}">
                <a16:creationId xmlns:a16="http://schemas.microsoft.com/office/drawing/2014/main" id="{3610AEDD-87DB-8986-6C2F-22AC43A4FB57}"/>
              </a:ext>
            </a:extLst>
          </p:cNvPr>
          <p:cNvSpPr/>
          <p:nvPr/>
        </p:nvSpPr>
        <p:spPr>
          <a:xfrm>
            <a:off x="7211744" y="3145772"/>
            <a:ext cx="115338" cy="265262"/>
          </a:xfrm>
          <a:custGeom>
            <a:avLst/>
            <a:gdLst>
              <a:gd name="connsiteX0" fmla="*/ 80752 w 115338"/>
              <a:gd name="connsiteY0" fmla="*/ 0 h 265262"/>
              <a:gd name="connsiteX1" fmla="*/ 0 w 115338"/>
              <a:gd name="connsiteY1" fmla="*/ 161429 h 265262"/>
              <a:gd name="connsiteX2" fmla="*/ 57669 w 115338"/>
              <a:gd name="connsiteY2" fmla="*/ 161429 h 265262"/>
              <a:gd name="connsiteX3" fmla="*/ 57669 w 115338"/>
              <a:gd name="connsiteY3" fmla="*/ 265263 h 265262"/>
              <a:gd name="connsiteX4" fmla="*/ 115338 w 115338"/>
              <a:gd name="connsiteY4" fmla="*/ 126842 h 265262"/>
              <a:gd name="connsiteX5" fmla="*/ 57669 w 115338"/>
              <a:gd name="connsiteY5" fmla="*/ 126842 h 265262"/>
              <a:gd name="connsiteX6" fmla="*/ 80752 w 115338"/>
              <a:gd name="connsiteY6" fmla="*/ 0 h 265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338" h="265262">
                <a:moveTo>
                  <a:pt x="80752" y="0"/>
                </a:moveTo>
                <a:lnTo>
                  <a:pt x="0" y="161429"/>
                </a:lnTo>
                <a:lnTo>
                  <a:pt x="57669" y="161429"/>
                </a:lnTo>
                <a:lnTo>
                  <a:pt x="57669" y="265263"/>
                </a:lnTo>
                <a:lnTo>
                  <a:pt x="115338" y="126842"/>
                </a:lnTo>
                <a:lnTo>
                  <a:pt x="57669" y="126842"/>
                </a:lnTo>
                <a:lnTo>
                  <a:pt x="80752" y="0"/>
                </a:lnTo>
                <a:close/>
              </a:path>
            </a:pathLst>
          </a:custGeom>
          <a:noFill/>
          <a:ln w="12699" cap="rnd">
            <a:solidFill>
              <a:srgbClr val="210456"/>
            </a:solidFill>
            <a:prstDash val="solid"/>
            <a:round/>
          </a:ln>
        </p:spPr>
        <p:txBody>
          <a:bodyPr rtlCol="0" anchor="ctr"/>
          <a:lstStyle/>
          <a:p>
            <a:endParaRPr lang="pt-BR"/>
          </a:p>
        </p:txBody>
      </p:sp>
      <p:grpSp>
        <p:nvGrpSpPr>
          <p:cNvPr id="605" name="Gráfico 3">
            <a:extLst>
              <a:ext uri="{FF2B5EF4-FFF2-40B4-BE49-F238E27FC236}">
                <a16:creationId xmlns:a16="http://schemas.microsoft.com/office/drawing/2014/main" id="{89EC35D2-E089-4E8F-0CDB-E9CD163CD268}"/>
              </a:ext>
            </a:extLst>
          </p:cNvPr>
          <p:cNvGrpSpPr/>
          <p:nvPr/>
        </p:nvGrpSpPr>
        <p:grpSpPr>
          <a:xfrm>
            <a:off x="5482568" y="4860606"/>
            <a:ext cx="192728" cy="265262"/>
            <a:chOff x="5482568" y="4860606"/>
            <a:chExt cx="192728" cy="265262"/>
          </a:xfrm>
          <a:noFill/>
        </p:grpSpPr>
        <p:sp>
          <p:nvSpPr>
            <p:cNvPr id="606" name="Forma Livre: Forma 605">
              <a:extLst>
                <a:ext uri="{FF2B5EF4-FFF2-40B4-BE49-F238E27FC236}">
                  <a16:creationId xmlns:a16="http://schemas.microsoft.com/office/drawing/2014/main" id="{89EFC9C1-8E01-59DD-34E6-FB7C7F9BC932}"/>
                </a:ext>
              </a:extLst>
            </p:cNvPr>
            <p:cNvSpPr/>
            <p:nvPr/>
          </p:nvSpPr>
          <p:spPr>
            <a:xfrm>
              <a:off x="5484659" y="4860606"/>
              <a:ext cx="184511" cy="184511"/>
            </a:xfrm>
            <a:custGeom>
              <a:avLst/>
              <a:gdLst>
                <a:gd name="connsiteX0" fmla="*/ 184511 w 184511"/>
                <a:gd name="connsiteY0" fmla="*/ 92256 h 184511"/>
                <a:gd name="connsiteX1" fmla="*/ 92256 w 184511"/>
                <a:gd name="connsiteY1" fmla="*/ 184511 h 184511"/>
                <a:gd name="connsiteX2" fmla="*/ 0 w 184511"/>
                <a:gd name="connsiteY2" fmla="*/ 92256 h 184511"/>
                <a:gd name="connsiteX3" fmla="*/ 92256 w 184511"/>
                <a:gd name="connsiteY3" fmla="*/ 0 h 184511"/>
                <a:gd name="connsiteX4" fmla="*/ 184511 w 184511"/>
                <a:gd name="connsiteY4" fmla="*/ 92256 h 184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511" h="184511">
                  <a:moveTo>
                    <a:pt x="184511" y="92256"/>
                  </a:moveTo>
                  <a:cubicBezTo>
                    <a:pt x="184511" y="143207"/>
                    <a:pt x="143207" y="184511"/>
                    <a:pt x="92256" y="184511"/>
                  </a:cubicBezTo>
                  <a:cubicBezTo>
                    <a:pt x="41304" y="184511"/>
                    <a:pt x="0" y="143207"/>
                    <a:pt x="0" y="92256"/>
                  </a:cubicBezTo>
                  <a:cubicBezTo>
                    <a:pt x="0" y="41304"/>
                    <a:pt x="41305" y="0"/>
                    <a:pt x="92256" y="0"/>
                  </a:cubicBezTo>
                  <a:cubicBezTo>
                    <a:pt x="143207" y="0"/>
                    <a:pt x="184511" y="41304"/>
                    <a:pt x="184511" y="92256"/>
                  </a:cubicBezTo>
                  <a:close/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07" name="Forma Livre: Forma 606">
              <a:extLst>
                <a:ext uri="{FF2B5EF4-FFF2-40B4-BE49-F238E27FC236}">
                  <a16:creationId xmlns:a16="http://schemas.microsoft.com/office/drawing/2014/main" id="{308223F9-FF78-6EBC-64B1-B7D1B509800A}"/>
                </a:ext>
              </a:extLst>
            </p:cNvPr>
            <p:cNvSpPr/>
            <p:nvPr/>
          </p:nvSpPr>
          <p:spPr>
            <a:xfrm>
              <a:off x="5530750" y="4906697"/>
              <a:ext cx="92330" cy="92330"/>
            </a:xfrm>
            <a:custGeom>
              <a:avLst/>
              <a:gdLst>
                <a:gd name="connsiteX0" fmla="*/ 92331 w 92330"/>
                <a:gd name="connsiteY0" fmla="*/ 46165 h 92330"/>
                <a:gd name="connsiteX1" fmla="*/ 46165 w 92330"/>
                <a:gd name="connsiteY1" fmla="*/ 92330 h 92330"/>
                <a:gd name="connsiteX2" fmla="*/ 0 w 92330"/>
                <a:gd name="connsiteY2" fmla="*/ 46165 h 92330"/>
                <a:gd name="connsiteX3" fmla="*/ 46165 w 92330"/>
                <a:gd name="connsiteY3" fmla="*/ 0 h 92330"/>
                <a:gd name="connsiteX4" fmla="*/ 92331 w 92330"/>
                <a:gd name="connsiteY4" fmla="*/ 46165 h 92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30" h="92330">
                  <a:moveTo>
                    <a:pt x="92331" y="46165"/>
                  </a:moveTo>
                  <a:cubicBezTo>
                    <a:pt x="92331" y="71662"/>
                    <a:pt x="71661" y="92330"/>
                    <a:pt x="46165" y="92330"/>
                  </a:cubicBezTo>
                  <a:cubicBezTo>
                    <a:pt x="20669" y="92330"/>
                    <a:pt x="0" y="71662"/>
                    <a:pt x="0" y="46165"/>
                  </a:cubicBezTo>
                  <a:cubicBezTo>
                    <a:pt x="0" y="20669"/>
                    <a:pt x="20669" y="0"/>
                    <a:pt x="46165" y="0"/>
                  </a:cubicBezTo>
                  <a:cubicBezTo>
                    <a:pt x="71662" y="0"/>
                    <a:pt x="92331" y="20669"/>
                    <a:pt x="92331" y="46165"/>
                  </a:cubicBezTo>
                  <a:close/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08" name="Forma Livre: Forma 607">
              <a:extLst>
                <a:ext uri="{FF2B5EF4-FFF2-40B4-BE49-F238E27FC236}">
                  <a16:creationId xmlns:a16="http://schemas.microsoft.com/office/drawing/2014/main" id="{8EF4BA9F-3B08-2AF5-4367-63B163FD2038}"/>
                </a:ext>
              </a:extLst>
            </p:cNvPr>
            <p:cNvSpPr/>
            <p:nvPr/>
          </p:nvSpPr>
          <p:spPr>
            <a:xfrm>
              <a:off x="5482568" y="5022109"/>
              <a:ext cx="92330" cy="103759"/>
            </a:xfrm>
            <a:custGeom>
              <a:avLst/>
              <a:gdLst>
                <a:gd name="connsiteX0" fmla="*/ 92330 w 92330"/>
                <a:gd name="connsiteY0" fmla="*/ 23008 h 103759"/>
                <a:gd name="connsiteX1" fmla="*/ 51543 w 92330"/>
                <a:gd name="connsiteY1" fmla="*/ 103760 h 103759"/>
                <a:gd name="connsiteX2" fmla="*/ 36454 w 92330"/>
                <a:gd name="connsiteY2" fmla="*/ 63944 h 103759"/>
                <a:gd name="connsiteX3" fmla="*/ 0 w 92330"/>
                <a:gd name="connsiteY3" fmla="*/ 69173 h 103759"/>
                <a:gd name="connsiteX4" fmla="*/ 34661 w 92330"/>
                <a:gd name="connsiteY4" fmla="*/ 0 h 103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30" h="103759">
                  <a:moveTo>
                    <a:pt x="92330" y="23008"/>
                  </a:moveTo>
                  <a:lnTo>
                    <a:pt x="51543" y="103760"/>
                  </a:lnTo>
                  <a:lnTo>
                    <a:pt x="36454" y="63944"/>
                  </a:lnTo>
                  <a:lnTo>
                    <a:pt x="0" y="69173"/>
                  </a:lnTo>
                  <a:lnTo>
                    <a:pt x="34661" y="0"/>
                  </a:lnTo>
                </a:path>
              </a:pathLst>
            </a:custGeom>
            <a:noFill/>
            <a:ln w="12699" cap="flat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09" name="Forma Livre: Forma 608">
              <a:extLst>
                <a:ext uri="{FF2B5EF4-FFF2-40B4-BE49-F238E27FC236}">
                  <a16:creationId xmlns:a16="http://schemas.microsoft.com/office/drawing/2014/main" id="{6D0EEBDB-3C72-E426-AEEE-34B30626E10E}"/>
                </a:ext>
              </a:extLst>
            </p:cNvPr>
            <p:cNvSpPr/>
            <p:nvPr/>
          </p:nvSpPr>
          <p:spPr>
            <a:xfrm>
              <a:off x="5583040" y="5022109"/>
              <a:ext cx="92255" cy="103759"/>
            </a:xfrm>
            <a:custGeom>
              <a:avLst/>
              <a:gdLst>
                <a:gd name="connsiteX0" fmla="*/ 57595 w 92255"/>
                <a:gd name="connsiteY0" fmla="*/ 0 h 103759"/>
                <a:gd name="connsiteX1" fmla="*/ 92256 w 92255"/>
                <a:gd name="connsiteY1" fmla="*/ 69173 h 103759"/>
                <a:gd name="connsiteX2" fmla="*/ 55802 w 92255"/>
                <a:gd name="connsiteY2" fmla="*/ 63944 h 103759"/>
                <a:gd name="connsiteX3" fmla="*/ 39965 w 92255"/>
                <a:gd name="connsiteY3" fmla="*/ 103760 h 103759"/>
                <a:gd name="connsiteX4" fmla="*/ 0 w 92255"/>
                <a:gd name="connsiteY4" fmla="*/ 23008 h 103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255" h="103759">
                  <a:moveTo>
                    <a:pt x="57595" y="0"/>
                  </a:moveTo>
                  <a:lnTo>
                    <a:pt x="92256" y="69173"/>
                  </a:lnTo>
                  <a:lnTo>
                    <a:pt x="55802" y="63944"/>
                  </a:lnTo>
                  <a:lnTo>
                    <a:pt x="39965" y="103760"/>
                  </a:lnTo>
                  <a:lnTo>
                    <a:pt x="0" y="23008"/>
                  </a:lnTo>
                </a:path>
              </a:pathLst>
            </a:custGeom>
            <a:noFill/>
            <a:ln w="12699" cap="flat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610" name="Gráfico 3">
            <a:extLst>
              <a:ext uri="{FF2B5EF4-FFF2-40B4-BE49-F238E27FC236}">
                <a16:creationId xmlns:a16="http://schemas.microsoft.com/office/drawing/2014/main" id="{15018DE5-9290-ACA6-A57E-12E97A9A2308}"/>
              </a:ext>
            </a:extLst>
          </p:cNvPr>
          <p:cNvGrpSpPr/>
          <p:nvPr/>
        </p:nvGrpSpPr>
        <p:grpSpPr>
          <a:xfrm>
            <a:off x="8233129" y="4224901"/>
            <a:ext cx="265412" cy="265262"/>
            <a:chOff x="8233129" y="4224901"/>
            <a:chExt cx="265412" cy="265262"/>
          </a:xfrm>
          <a:noFill/>
        </p:grpSpPr>
        <p:sp>
          <p:nvSpPr>
            <p:cNvPr id="611" name="Forma Livre: Forma 610">
              <a:extLst>
                <a:ext uri="{FF2B5EF4-FFF2-40B4-BE49-F238E27FC236}">
                  <a16:creationId xmlns:a16="http://schemas.microsoft.com/office/drawing/2014/main" id="{7FC07325-0FF2-53C2-D4A9-E5E3DB767A2C}"/>
                </a:ext>
              </a:extLst>
            </p:cNvPr>
            <p:cNvSpPr/>
            <p:nvPr/>
          </p:nvSpPr>
          <p:spPr>
            <a:xfrm>
              <a:off x="8233129" y="4224901"/>
              <a:ext cx="265412" cy="265262"/>
            </a:xfrm>
            <a:custGeom>
              <a:avLst/>
              <a:gdLst>
                <a:gd name="connsiteX0" fmla="*/ 47061 w 265412"/>
                <a:gd name="connsiteY0" fmla="*/ 85010 h 265262"/>
                <a:gd name="connsiteX1" fmla="*/ 26668 w 265412"/>
                <a:gd name="connsiteY1" fmla="*/ 51095 h 265262"/>
                <a:gd name="connsiteX2" fmla="*/ 51170 w 265412"/>
                <a:gd name="connsiteY2" fmla="*/ 26594 h 265262"/>
                <a:gd name="connsiteX3" fmla="*/ 85084 w 265412"/>
                <a:gd name="connsiteY3" fmla="*/ 46987 h 265262"/>
                <a:gd name="connsiteX4" fmla="*/ 85084 w 265412"/>
                <a:gd name="connsiteY4" fmla="*/ 46987 h 265262"/>
                <a:gd name="connsiteX5" fmla="*/ 105851 w 265412"/>
                <a:gd name="connsiteY5" fmla="*/ 38396 h 265262"/>
                <a:gd name="connsiteX6" fmla="*/ 115413 w 265412"/>
                <a:gd name="connsiteY6" fmla="*/ 0 h 265262"/>
                <a:gd name="connsiteX7" fmla="*/ 150000 w 265412"/>
                <a:gd name="connsiteY7" fmla="*/ 0 h 265262"/>
                <a:gd name="connsiteX8" fmla="*/ 159561 w 265412"/>
                <a:gd name="connsiteY8" fmla="*/ 38396 h 265262"/>
                <a:gd name="connsiteX9" fmla="*/ 180328 w 265412"/>
                <a:gd name="connsiteY9" fmla="*/ 47062 h 265262"/>
                <a:gd name="connsiteX10" fmla="*/ 180328 w 265412"/>
                <a:gd name="connsiteY10" fmla="*/ 47062 h 265262"/>
                <a:gd name="connsiteX11" fmla="*/ 214242 w 265412"/>
                <a:gd name="connsiteY11" fmla="*/ 26594 h 265262"/>
                <a:gd name="connsiteX12" fmla="*/ 238744 w 265412"/>
                <a:gd name="connsiteY12" fmla="*/ 51095 h 265262"/>
                <a:gd name="connsiteX13" fmla="*/ 218351 w 265412"/>
                <a:gd name="connsiteY13" fmla="*/ 85010 h 265262"/>
                <a:gd name="connsiteX14" fmla="*/ 218351 w 265412"/>
                <a:gd name="connsiteY14" fmla="*/ 85010 h 265262"/>
                <a:gd name="connsiteX15" fmla="*/ 227016 w 265412"/>
                <a:gd name="connsiteY15" fmla="*/ 105777 h 265262"/>
                <a:gd name="connsiteX16" fmla="*/ 265413 w 265412"/>
                <a:gd name="connsiteY16" fmla="*/ 115338 h 265262"/>
                <a:gd name="connsiteX17" fmla="*/ 265413 w 265412"/>
                <a:gd name="connsiteY17" fmla="*/ 149925 h 265262"/>
                <a:gd name="connsiteX18" fmla="*/ 227016 w 265412"/>
                <a:gd name="connsiteY18" fmla="*/ 159486 h 265262"/>
                <a:gd name="connsiteX19" fmla="*/ 218351 w 265412"/>
                <a:gd name="connsiteY19" fmla="*/ 180253 h 265262"/>
                <a:gd name="connsiteX20" fmla="*/ 218351 w 265412"/>
                <a:gd name="connsiteY20" fmla="*/ 180253 h 265262"/>
                <a:gd name="connsiteX21" fmla="*/ 238744 w 265412"/>
                <a:gd name="connsiteY21" fmla="*/ 214168 h 265262"/>
                <a:gd name="connsiteX22" fmla="*/ 214242 w 265412"/>
                <a:gd name="connsiteY22" fmla="*/ 238669 h 265262"/>
                <a:gd name="connsiteX23" fmla="*/ 180328 w 265412"/>
                <a:gd name="connsiteY23" fmla="*/ 218276 h 265262"/>
                <a:gd name="connsiteX24" fmla="*/ 180328 w 265412"/>
                <a:gd name="connsiteY24" fmla="*/ 218276 h 265262"/>
                <a:gd name="connsiteX25" fmla="*/ 159561 w 265412"/>
                <a:gd name="connsiteY25" fmla="*/ 226867 h 265262"/>
                <a:gd name="connsiteX26" fmla="*/ 150000 w 265412"/>
                <a:gd name="connsiteY26" fmla="*/ 265263 h 265262"/>
                <a:gd name="connsiteX27" fmla="*/ 115413 w 265412"/>
                <a:gd name="connsiteY27" fmla="*/ 265263 h 265262"/>
                <a:gd name="connsiteX28" fmla="*/ 105851 w 265412"/>
                <a:gd name="connsiteY28" fmla="*/ 226867 h 265262"/>
                <a:gd name="connsiteX29" fmla="*/ 85084 w 265412"/>
                <a:gd name="connsiteY29" fmla="*/ 218201 h 265262"/>
                <a:gd name="connsiteX30" fmla="*/ 85084 w 265412"/>
                <a:gd name="connsiteY30" fmla="*/ 218201 h 265262"/>
                <a:gd name="connsiteX31" fmla="*/ 51170 w 265412"/>
                <a:gd name="connsiteY31" fmla="*/ 238669 h 265262"/>
                <a:gd name="connsiteX32" fmla="*/ 26668 w 265412"/>
                <a:gd name="connsiteY32" fmla="*/ 214168 h 265262"/>
                <a:gd name="connsiteX33" fmla="*/ 47061 w 265412"/>
                <a:gd name="connsiteY33" fmla="*/ 180253 h 265262"/>
                <a:gd name="connsiteX34" fmla="*/ 47061 w 265412"/>
                <a:gd name="connsiteY34" fmla="*/ 180253 h 265262"/>
                <a:gd name="connsiteX35" fmla="*/ 38396 w 265412"/>
                <a:gd name="connsiteY35" fmla="*/ 159486 h 265262"/>
                <a:gd name="connsiteX36" fmla="*/ 0 w 265412"/>
                <a:gd name="connsiteY36" fmla="*/ 149925 h 265262"/>
                <a:gd name="connsiteX37" fmla="*/ 0 w 265412"/>
                <a:gd name="connsiteY37" fmla="*/ 115338 h 265262"/>
                <a:gd name="connsiteX38" fmla="*/ 38396 w 265412"/>
                <a:gd name="connsiteY38" fmla="*/ 105777 h 265262"/>
                <a:gd name="connsiteX39" fmla="*/ 47061 w 265412"/>
                <a:gd name="connsiteY39" fmla="*/ 85010 h 265262"/>
                <a:gd name="connsiteX40" fmla="*/ 47061 w 265412"/>
                <a:gd name="connsiteY40" fmla="*/ 85010 h 265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65412" h="265262">
                  <a:moveTo>
                    <a:pt x="47061" y="85010"/>
                  </a:moveTo>
                  <a:lnTo>
                    <a:pt x="26668" y="51095"/>
                  </a:lnTo>
                  <a:lnTo>
                    <a:pt x="51170" y="26594"/>
                  </a:lnTo>
                  <a:lnTo>
                    <a:pt x="85084" y="46987"/>
                  </a:lnTo>
                  <a:lnTo>
                    <a:pt x="85084" y="46987"/>
                  </a:lnTo>
                  <a:cubicBezTo>
                    <a:pt x="91509" y="43327"/>
                    <a:pt x="98456" y="40488"/>
                    <a:pt x="105851" y="38396"/>
                  </a:cubicBezTo>
                  <a:lnTo>
                    <a:pt x="115413" y="0"/>
                  </a:lnTo>
                  <a:lnTo>
                    <a:pt x="150000" y="0"/>
                  </a:lnTo>
                  <a:lnTo>
                    <a:pt x="159561" y="38396"/>
                  </a:lnTo>
                  <a:cubicBezTo>
                    <a:pt x="166957" y="40488"/>
                    <a:pt x="173829" y="43327"/>
                    <a:pt x="180328" y="47062"/>
                  </a:cubicBezTo>
                  <a:lnTo>
                    <a:pt x="180328" y="47062"/>
                  </a:lnTo>
                  <a:cubicBezTo>
                    <a:pt x="180328" y="47062"/>
                    <a:pt x="214242" y="26594"/>
                    <a:pt x="214242" y="26594"/>
                  </a:cubicBezTo>
                  <a:lnTo>
                    <a:pt x="238744" y="51095"/>
                  </a:lnTo>
                  <a:lnTo>
                    <a:pt x="218351" y="85010"/>
                  </a:lnTo>
                  <a:lnTo>
                    <a:pt x="218351" y="85010"/>
                  </a:lnTo>
                  <a:cubicBezTo>
                    <a:pt x="222011" y="91434"/>
                    <a:pt x="224924" y="98381"/>
                    <a:pt x="227016" y="105777"/>
                  </a:cubicBezTo>
                  <a:lnTo>
                    <a:pt x="265413" y="115338"/>
                  </a:lnTo>
                  <a:lnTo>
                    <a:pt x="265413" y="149925"/>
                  </a:lnTo>
                  <a:lnTo>
                    <a:pt x="227016" y="159486"/>
                  </a:lnTo>
                  <a:cubicBezTo>
                    <a:pt x="224924" y="166882"/>
                    <a:pt x="222086" y="173754"/>
                    <a:pt x="218351" y="180253"/>
                  </a:cubicBezTo>
                  <a:lnTo>
                    <a:pt x="218351" y="180253"/>
                  </a:lnTo>
                  <a:cubicBezTo>
                    <a:pt x="218351" y="180253"/>
                    <a:pt x="238744" y="214168"/>
                    <a:pt x="238744" y="214168"/>
                  </a:cubicBezTo>
                  <a:lnTo>
                    <a:pt x="214242" y="238669"/>
                  </a:lnTo>
                  <a:lnTo>
                    <a:pt x="180328" y="218276"/>
                  </a:lnTo>
                  <a:lnTo>
                    <a:pt x="180328" y="218276"/>
                  </a:lnTo>
                  <a:cubicBezTo>
                    <a:pt x="173904" y="221936"/>
                    <a:pt x="166957" y="224775"/>
                    <a:pt x="159561" y="226867"/>
                  </a:cubicBezTo>
                  <a:lnTo>
                    <a:pt x="150000" y="265263"/>
                  </a:lnTo>
                  <a:lnTo>
                    <a:pt x="115413" y="265263"/>
                  </a:lnTo>
                  <a:lnTo>
                    <a:pt x="105851" y="226867"/>
                  </a:lnTo>
                  <a:cubicBezTo>
                    <a:pt x="98456" y="224775"/>
                    <a:pt x="91583" y="221936"/>
                    <a:pt x="85084" y="218201"/>
                  </a:cubicBezTo>
                  <a:lnTo>
                    <a:pt x="85084" y="218201"/>
                  </a:lnTo>
                  <a:cubicBezTo>
                    <a:pt x="85084" y="218201"/>
                    <a:pt x="51170" y="238669"/>
                    <a:pt x="51170" y="238669"/>
                  </a:cubicBezTo>
                  <a:lnTo>
                    <a:pt x="26668" y="214168"/>
                  </a:lnTo>
                  <a:lnTo>
                    <a:pt x="47061" y="180253"/>
                  </a:lnTo>
                  <a:lnTo>
                    <a:pt x="47061" y="180253"/>
                  </a:lnTo>
                  <a:cubicBezTo>
                    <a:pt x="43401" y="173829"/>
                    <a:pt x="40488" y="166882"/>
                    <a:pt x="38396" y="159486"/>
                  </a:cubicBezTo>
                  <a:lnTo>
                    <a:pt x="0" y="149925"/>
                  </a:lnTo>
                  <a:lnTo>
                    <a:pt x="0" y="115338"/>
                  </a:lnTo>
                  <a:lnTo>
                    <a:pt x="38396" y="105777"/>
                  </a:lnTo>
                  <a:cubicBezTo>
                    <a:pt x="40488" y="98381"/>
                    <a:pt x="43326" y="91509"/>
                    <a:pt x="47061" y="85010"/>
                  </a:cubicBezTo>
                  <a:lnTo>
                    <a:pt x="47061" y="85010"/>
                  </a:lnTo>
                  <a:close/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12" name="Forma Livre: Forma 611">
              <a:extLst>
                <a:ext uri="{FF2B5EF4-FFF2-40B4-BE49-F238E27FC236}">
                  <a16:creationId xmlns:a16="http://schemas.microsoft.com/office/drawing/2014/main" id="{0A3B89A4-3E36-95F2-35D8-BCBDA59FEE28}"/>
                </a:ext>
              </a:extLst>
            </p:cNvPr>
            <p:cNvSpPr/>
            <p:nvPr/>
          </p:nvSpPr>
          <p:spPr>
            <a:xfrm>
              <a:off x="8313881" y="4305578"/>
              <a:ext cx="103834" cy="103834"/>
            </a:xfrm>
            <a:custGeom>
              <a:avLst/>
              <a:gdLst>
                <a:gd name="connsiteX0" fmla="*/ 103834 w 103834"/>
                <a:gd name="connsiteY0" fmla="*/ 51917 h 103834"/>
                <a:gd name="connsiteX1" fmla="*/ 51917 w 103834"/>
                <a:gd name="connsiteY1" fmla="*/ 103834 h 103834"/>
                <a:gd name="connsiteX2" fmla="*/ 0 w 103834"/>
                <a:gd name="connsiteY2" fmla="*/ 51917 h 103834"/>
                <a:gd name="connsiteX3" fmla="*/ 51917 w 103834"/>
                <a:gd name="connsiteY3" fmla="*/ 0 h 103834"/>
                <a:gd name="connsiteX4" fmla="*/ 103834 w 103834"/>
                <a:gd name="connsiteY4" fmla="*/ 51917 h 103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834" h="103834">
                  <a:moveTo>
                    <a:pt x="103834" y="51917"/>
                  </a:moveTo>
                  <a:cubicBezTo>
                    <a:pt x="103834" y="80590"/>
                    <a:pt x="80590" y="103834"/>
                    <a:pt x="51917" y="103834"/>
                  </a:cubicBezTo>
                  <a:cubicBezTo>
                    <a:pt x="23244" y="103834"/>
                    <a:pt x="0" y="80590"/>
                    <a:pt x="0" y="51917"/>
                  </a:cubicBezTo>
                  <a:cubicBezTo>
                    <a:pt x="0" y="23244"/>
                    <a:pt x="23244" y="0"/>
                    <a:pt x="51917" y="0"/>
                  </a:cubicBezTo>
                  <a:cubicBezTo>
                    <a:pt x="80590" y="0"/>
                    <a:pt x="103834" y="23244"/>
                    <a:pt x="103834" y="51917"/>
                  </a:cubicBezTo>
                  <a:close/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613" name="Gráfico 3">
            <a:extLst>
              <a:ext uri="{FF2B5EF4-FFF2-40B4-BE49-F238E27FC236}">
                <a16:creationId xmlns:a16="http://schemas.microsoft.com/office/drawing/2014/main" id="{CBCD3D0C-DA53-E222-4CED-C4A7213CAE99}"/>
              </a:ext>
            </a:extLst>
          </p:cNvPr>
          <p:cNvGrpSpPr/>
          <p:nvPr/>
        </p:nvGrpSpPr>
        <p:grpSpPr>
          <a:xfrm>
            <a:off x="8238882" y="3099607"/>
            <a:ext cx="253684" cy="265262"/>
            <a:chOff x="8238882" y="3099607"/>
            <a:chExt cx="253684" cy="265262"/>
          </a:xfrm>
          <a:noFill/>
        </p:grpSpPr>
        <p:grpSp>
          <p:nvGrpSpPr>
            <p:cNvPr id="614" name="Gráfico 3">
              <a:extLst>
                <a:ext uri="{FF2B5EF4-FFF2-40B4-BE49-F238E27FC236}">
                  <a16:creationId xmlns:a16="http://schemas.microsoft.com/office/drawing/2014/main" id="{AFB94940-E0B9-409C-3881-608FC507B8CD}"/>
                </a:ext>
              </a:extLst>
            </p:cNvPr>
            <p:cNvGrpSpPr/>
            <p:nvPr/>
          </p:nvGrpSpPr>
          <p:grpSpPr>
            <a:xfrm>
              <a:off x="8238882" y="3099607"/>
              <a:ext cx="173156" cy="173081"/>
              <a:chOff x="8238882" y="3099607"/>
              <a:chExt cx="173156" cy="173081"/>
            </a:xfrm>
            <a:noFill/>
          </p:grpSpPr>
          <p:sp>
            <p:nvSpPr>
              <p:cNvPr id="615" name="Forma Livre: Forma 614">
                <a:extLst>
                  <a:ext uri="{FF2B5EF4-FFF2-40B4-BE49-F238E27FC236}">
                    <a16:creationId xmlns:a16="http://schemas.microsoft.com/office/drawing/2014/main" id="{58B640D7-A100-378E-E9C3-F3197D5D1236}"/>
                  </a:ext>
                </a:extLst>
              </p:cNvPr>
              <p:cNvSpPr/>
              <p:nvPr/>
            </p:nvSpPr>
            <p:spPr>
              <a:xfrm>
                <a:off x="8238882" y="3099607"/>
                <a:ext cx="173156" cy="173081"/>
              </a:xfrm>
              <a:custGeom>
                <a:avLst/>
                <a:gdLst>
                  <a:gd name="connsiteX0" fmla="*/ 30702 w 173156"/>
                  <a:gd name="connsiteY0" fmla="*/ 55428 h 173081"/>
                  <a:gd name="connsiteX1" fmla="*/ 17405 w 173156"/>
                  <a:gd name="connsiteY1" fmla="*/ 33317 h 173081"/>
                  <a:gd name="connsiteX2" fmla="*/ 33391 w 173156"/>
                  <a:gd name="connsiteY2" fmla="*/ 17331 h 173081"/>
                  <a:gd name="connsiteX3" fmla="*/ 55503 w 173156"/>
                  <a:gd name="connsiteY3" fmla="*/ 30627 h 173081"/>
                  <a:gd name="connsiteX4" fmla="*/ 55503 w 173156"/>
                  <a:gd name="connsiteY4" fmla="*/ 30627 h 173081"/>
                  <a:gd name="connsiteX5" fmla="*/ 69024 w 173156"/>
                  <a:gd name="connsiteY5" fmla="*/ 25025 h 173081"/>
                  <a:gd name="connsiteX6" fmla="*/ 75299 w 173156"/>
                  <a:gd name="connsiteY6" fmla="*/ 0 h 173081"/>
                  <a:gd name="connsiteX7" fmla="*/ 97858 w 173156"/>
                  <a:gd name="connsiteY7" fmla="*/ 0 h 173081"/>
                  <a:gd name="connsiteX8" fmla="*/ 104133 w 173156"/>
                  <a:gd name="connsiteY8" fmla="*/ 25025 h 173081"/>
                  <a:gd name="connsiteX9" fmla="*/ 117654 w 173156"/>
                  <a:gd name="connsiteY9" fmla="*/ 30702 h 173081"/>
                  <a:gd name="connsiteX10" fmla="*/ 117654 w 173156"/>
                  <a:gd name="connsiteY10" fmla="*/ 30702 h 173081"/>
                  <a:gd name="connsiteX11" fmla="*/ 139766 w 173156"/>
                  <a:gd name="connsiteY11" fmla="*/ 17405 h 173081"/>
                  <a:gd name="connsiteX12" fmla="*/ 155751 w 173156"/>
                  <a:gd name="connsiteY12" fmla="*/ 33391 h 173081"/>
                  <a:gd name="connsiteX13" fmla="*/ 142455 w 173156"/>
                  <a:gd name="connsiteY13" fmla="*/ 55503 h 173081"/>
                  <a:gd name="connsiteX14" fmla="*/ 142455 w 173156"/>
                  <a:gd name="connsiteY14" fmla="*/ 55503 h 173081"/>
                  <a:gd name="connsiteX15" fmla="*/ 148132 w 173156"/>
                  <a:gd name="connsiteY15" fmla="*/ 69024 h 173081"/>
                  <a:gd name="connsiteX16" fmla="*/ 173157 w 173156"/>
                  <a:gd name="connsiteY16" fmla="*/ 75299 h 173081"/>
                  <a:gd name="connsiteX17" fmla="*/ 173157 w 173156"/>
                  <a:gd name="connsiteY17" fmla="*/ 97858 h 173081"/>
                  <a:gd name="connsiteX18" fmla="*/ 148132 w 173156"/>
                  <a:gd name="connsiteY18" fmla="*/ 104133 h 173081"/>
                  <a:gd name="connsiteX19" fmla="*/ 142455 w 173156"/>
                  <a:gd name="connsiteY19" fmla="*/ 117654 h 173081"/>
                  <a:gd name="connsiteX20" fmla="*/ 142455 w 173156"/>
                  <a:gd name="connsiteY20" fmla="*/ 117654 h 173081"/>
                  <a:gd name="connsiteX21" fmla="*/ 155751 w 173156"/>
                  <a:gd name="connsiteY21" fmla="*/ 139765 h 173081"/>
                  <a:gd name="connsiteX22" fmla="*/ 139766 w 173156"/>
                  <a:gd name="connsiteY22" fmla="*/ 155751 h 173081"/>
                  <a:gd name="connsiteX23" fmla="*/ 117654 w 173156"/>
                  <a:gd name="connsiteY23" fmla="*/ 142455 h 173081"/>
                  <a:gd name="connsiteX24" fmla="*/ 117654 w 173156"/>
                  <a:gd name="connsiteY24" fmla="*/ 142455 h 173081"/>
                  <a:gd name="connsiteX25" fmla="*/ 104133 w 173156"/>
                  <a:gd name="connsiteY25" fmla="*/ 148057 h 173081"/>
                  <a:gd name="connsiteX26" fmla="*/ 97858 w 173156"/>
                  <a:gd name="connsiteY26" fmla="*/ 173082 h 173081"/>
                  <a:gd name="connsiteX27" fmla="*/ 75299 w 173156"/>
                  <a:gd name="connsiteY27" fmla="*/ 173082 h 173081"/>
                  <a:gd name="connsiteX28" fmla="*/ 69024 w 173156"/>
                  <a:gd name="connsiteY28" fmla="*/ 148057 h 173081"/>
                  <a:gd name="connsiteX29" fmla="*/ 55503 w 173156"/>
                  <a:gd name="connsiteY29" fmla="*/ 142380 h 173081"/>
                  <a:gd name="connsiteX30" fmla="*/ 55503 w 173156"/>
                  <a:gd name="connsiteY30" fmla="*/ 142380 h 173081"/>
                  <a:gd name="connsiteX31" fmla="*/ 33391 w 173156"/>
                  <a:gd name="connsiteY31" fmla="*/ 155677 h 173081"/>
                  <a:gd name="connsiteX32" fmla="*/ 17405 w 173156"/>
                  <a:gd name="connsiteY32" fmla="*/ 139691 h 173081"/>
                  <a:gd name="connsiteX33" fmla="*/ 30702 w 173156"/>
                  <a:gd name="connsiteY33" fmla="*/ 117579 h 173081"/>
                  <a:gd name="connsiteX34" fmla="*/ 30702 w 173156"/>
                  <a:gd name="connsiteY34" fmla="*/ 117579 h 173081"/>
                  <a:gd name="connsiteX35" fmla="*/ 25025 w 173156"/>
                  <a:gd name="connsiteY35" fmla="*/ 104058 h 173081"/>
                  <a:gd name="connsiteX36" fmla="*/ 0 w 173156"/>
                  <a:gd name="connsiteY36" fmla="*/ 97784 h 173081"/>
                  <a:gd name="connsiteX37" fmla="*/ 0 w 173156"/>
                  <a:gd name="connsiteY37" fmla="*/ 75224 h 173081"/>
                  <a:gd name="connsiteX38" fmla="*/ 25025 w 173156"/>
                  <a:gd name="connsiteY38" fmla="*/ 68949 h 173081"/>
                  <a:gd name="connsiteX39" fmla="*/ 30702 w 173156"/>
                  <a:gd name="connsiteY39" fmla="*/ 55428 h 173081"/>
                  <a:gd name="connsiteX40" fmla="*/ 30702 w 173156"/>
                  <a:gd name="connsiteY40" fmla="*/ 55428 h 173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73156" h="173081">
                    <a:moveTo>
                      <a:pt x="30702" y="55428"/>
                    </a:moveTo>
                    <a:lnTo>
                      <a:pt x="17405" y="33317"/>
                    </a:lnTo>
                    <a:lnTo>
                      <a:pt x="33391" y="17331"/>
                    </a:lnTo>
                    <a:lnTo>
                      <a:pt x="55503" y="30627"/>
                    </a:lnTo>
                    <a:lnTo>
                      <a:pt x="55503" y="30627"/>
                    </a:lnTo>
                    <a:cubicBezTo>
                      <a:pt x="59686" y="28237"/>
                      <a:pt x="64243" y="26369"/>
                      <a:pt x="69024" y="25025"/>
                    </a:cubicBezTo>
                    <a:lnTo>
                      <a:pt x="75299" y="0"/>
                    </a:lnTo>
                    <a:lnTo>
                      <a:pt x="97858" y="0"/>
                    </a:lnTo>
                    <a:lnTo>
                      <a:pt x="104133" y="25025"/>
                    </a:lnTo>
                    <a:cubicBezTo>
                      <a:pt x="108914" y="26369"/>
                      <a:pt x="113471" y="28237"/>
                      <a:pt x="117654" y="30702"/>
                    </a:cubicBezTo>
                    <a:lnTo>
                      <a:pt x="117654" y="30702"/>
                    </a:lnTo>
                    <a:cubicBezTo>
                      <a:pt x="117654" y="30702"/>
                      <a:pt x="139766" y="17405"/>
                      <a:pt x="139766" y="17405"/>
                    </a:cubicBezTo>
                    <a:lnTo>
                      <a:pt x="155751" y="33391"/>
                    </a:lnTo>
                    <a:lnTo>
                      <a:pt x="142455" y="55503"/>
                    </a:lnTo>
                    <a:lnTo>
                      <a:pt x="142455" y="55503"/>
                    </a:lnTo>
                    <a:cubicBezTo>
                      <a:pt x="144845" y="59686"/>
                      <a:pt x="146713" y="64243"/>
                      <a:pt x="148132" y="69024"/>
                    </a:cubicBezTo>
                    <a:lnTo>
                      <a:pt x="173157" y="75299"/>
                    </a:lnTo>
                    <a:lnTo>
                      <a:pt x="173157" y="97858"/>
                    </a:lnTo>
                    <a:lnTo>
                      <a:pt x="148132" y="104133"/>
                    </a:lnTo>
                    <a:cubicBezTo>
                      <a:pt x="146787" y="108914"/>
                      <a:pt x="144919" y="113471"/>
                      <a:pt x="142455" y="117654"/>
                    </a:cubicBezTo>
                    <a:lnTo>
                      <a:pt x="142455" y="117654"/>
                    </a:lnTo>
                    <a:cubicBezTo>
                      <a:pt x="142455" y="117654"/>
                      <a:pt x="155751" y="139765"/>
                      <a:pt x="155751" y="139765"/>
                    </a:cubicBezTo>
                    <a:lnTo>
                      <a:pt x="139766" y="155751"/>
                    </a:lnTo>
                    <a:lnTo>
                      <a:pt x="117654" y="142455"/>
                    </a:lnTo>
                    <a:lnTo>
                      <a:pt x="117654" y="142455"/>
                    </a:lnTo>
                    <a:cubicBezTo>
                      <a:pt x="113471" y="144845"/>
                      <a:pt x="108914" y="146713"/>
                      <a:pt x="104133" y="148057"/>
                    </a:cubicBezTo>
                    <a:lnTo>
                      <a:pt x="97858" y="173082"/>
                    </a:lnTo>
                    <a:lnTo>
                      <a:pt x="75299" y="173082"/>
                    </a:lnTo>
                    <a:lnTo>
                      <a:pt x="69024" y="148057"/>
                    </a:lnTo>
                    <a:cubicBezTo>
                      <a:pt x="64243" y="146713"/>
                      <a:pt x="59686" y="144845"/>
                      <a:pt x="55503" y="142380"/>
                    </a:cubicBezTo>
                    <a:lnTo>
                      <a:pt x="55503" y="142380"/>
                    </a:lnTo>
                    <a:cubicBezTo>
                      <a:pt x="55503" y="142380"/>
                      <a:pt x="33391" y="155677"/>
                      <a:pt x="33391" y="155677"/>
                    </a:cubicBezTo>
                    <a:lnTo>
                      <a:pt x="17405" y="139691"/>
                    </a:lnTo>
                    <a:lnTo>
                      <a:pt x="30702" y="117579"/>
                    </a:lnTo>
                    <a:lnTo>
                      <a:pt x="30702" y="117579"/>
                    </a:lnTo>
                    <a:cubicBezTo>
                      <a:pt x="28311" y="113396"/>
                      <a:pt x="26444" y="108839"/>
                      <a:pt x="25025" y="104058"/>
                    </a:cubicBezTo>
                    <a:lnTo>
                      <a:pt x="0" y="97784"/>
                    </a:lnTo>
                    <a:lnTo>
                      <a:pt x="0" y="75224"/>
                    </a:lnTo>
                    <a:lnTo>
                      <a:pt x="25025" y="68949"/>
                    </a:lnTo>
                    <a:cubicBezTo>
                      <a:pt x="26369" y="64168"/>
                      <a:pt x="28237" y="59611"/>
                      <a:pt x="30702" y="55428"/>
                    </a:cubicBezTo>
                    <a:lnTo>
                      <a:pt x="30702" y="55428"/>
                    </a:lnTo>
                    <a:close/>
                  </a:path>
                </a:pathLst>
              </a:custGeom>
              <a:noFill/>
              <a:ln w="12699" cap="rnd">
                <a:solidFill>
                  <a:srgbClr val="21045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16" name="Forma Livre: Forma 615">
                <a:extLst>
                  <a:ext uri="{FF2B5EF4-FFF2-40B4-BE49-F238E27FC236}">
                    <a16:creationId xmlns:a16="http://schemas.microsoft.com/office/drawing/2014/main" id="{3F4348C6-CFBE-1893-04BC-438F324A2623}"/>
                  </a:ext>
                </a:extLst>
              </p:cNvPr>
              <p:cNvSpPr/>
              <p:nvPr/>
            </p:nvSpPr>
            <p:spPr>
              <a:xfrm>
                <a:off x="8296625" y="3157276"/>
                <a:ext cx="57669" cy="57669"/>
              </a:xfrm>
              <a:custGeom>
                <a:avLst/>
                <a:gdLst>
                  <a:gd name="connsiteX0" fmla="*/ 57669 w 57669"/>
                  <a:gd name="connsiteY0" fmla="*/ 28835 h 57669"/>
                  <a:gd name="connsiteX1" fmla="*/ 28835 w 57669"/>
                  <a:gd name="connsiteY1" fmla="*/ 57669 h 57669"/>
                  <a:gd name="connsiteX2" fmla="*/ 0 w 57669"/>
                  <a:gd name="connsiteY2" fmla="*/ 28835 h 57669"/>
                  <a:gd name="connsiteX3" fmla="*/ 28835 w 57669"/>
                  <a:gd name="connsiteY3" fmla="*/ 0 h 57669"/>
                  <a:gd name="connsiteX4" fmla="*/ 57669 w 57669"/>
                  <a:gd name="connsiteY4" fmla="*/ 28835 h 57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669" h="57669">
                    <a:moveTo>
                      <a:pt x="57669" y="28835"/>
                    </a:moveTo>
                    <a:cubicBezTo>
                      <a:pt x="57669" y="44759"/>
                      <a:pt x="44759" y="57669"/>
                      <a:pt x="28835" y="57669"/>
                    </a:cubicBezTo>
                    <a:cubicBezTo>
                      <a:pt x="12910" y="57669"/>
                      <a:pt x="0" y="44759"/>
                      <a:pt x="0" y="28835"/>
                    </a:cubicBezTo>
                    <a:cubicBezTo>
                      <a:pt x="0" y="12910"/>
                      <a:pt x="12910" y="0"/>
                      <a:pt x="28835" y="0"/>
                    </a:cubicBezTo>
                    <a:cubicBezTo>
                      <a:pt x="44760" y="0"/>
                      <a:pt x="57669" y="12910"/>
                      <a:pt x="57669" y="28835"/>
                    </a:cubicBezTo>
                    <a:close/>
                  </a:path>
                </a:pathLst>
              </a:custGeom>
              <a:noFill/>
              <a:ln w="12699" cap="rnd">
                <a:solidFill>
                  <a:srgbClr val="21045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grpSp>
          <p:nvGrpSpPr>
            <p:cNvPr id="617" name="Gráfico 3">
              <a:extLst>
                <a:ext uri="{FF2B5EF4-FFF2-40B4-BE49-F238E27FC236}">
                  <a16:creationId xmlns:a16="http://schemas.microsoft.com/office/drawing/2014/main" id="{DE490271-518E-0109-29A0-82993D0CD104}"/>
                </a:ext>
              </a:extLst>
            </p:cNvPr>
            <p:cNvGrpSpPr/>
            <p:nvPr/>
          </p:nvGrpSpPr>
          <p:grpSpPr>
            <a:xfrm>
              <a:off x="8377302" y="3249607"/>
              <a:ext cx="115263" cy="115263"/>
              <a:chOff x="8377302" y="3249607"/>
              <a:chExt cx="115263" cy="115263"/>
            </a:xfrm>
            <a:noFill/>
          </p:grpSpPr>
          <p:sp>
            <p:nvSpPr>
              <p:cNvPr id="618" name="Forma Livre: Forma 617">
                <a:extLst>
                  <a:ext uri="{FF2B5EF4-FFF2-40B4-BE49-F238E27FC236}">
                    <a16:creationId xmlns:a16="http://schemas.microsoft.com/office/drawing/2014/main" id="{9270E06B-A04E-0C6A-0EF1-EA993B823021}"/>
                  </a:ext>
                </a:extLst>
              </p:cNvPr>
              <p:cNvSpPr/>
              <p:nvPr/>
            </p:nvSpPr>
            <p:spPr>
              <a:xfrm>
                <a:off x="8377302" y="3249607"/>
                <a:ext cx="115263" cy="115263"/>
              </a:xfrm>
              <a:custGeom>
                <a:avLst/>
                <a:gdLst>
                  <a:gd name="connsiteX0" fmla="*/ 20468 w 115263"/>
                  <a:gd name="connsiteY0" fmla="*/ 36902 h 115263"/>
                  <a:gd name="connsiteX1" fmla="*/ 11579 w 115263"/>
                  <a:gd name="connsiteY1" fmla="*/ 22186 h 115263"/>
                  <a:gd name="connsiteX2" fmla="*/ 22186 w 115263"/>
                  <a:gd name="connsiteY2" fmla="*/ 11579 h 115263"/>
                  <a:gd name="connsiteX3" fmla="*/ 36902 w 115263"/>
                  <a:gd name="connsiteY3" fmla="*/ 20468 h 115263"/>
                  <a:gd name="connsiteX4" fmla="*/ 36902 w 115263"/>
                  <a:gd name="connsiteY4" fmla="*/ 20468 h 115263"/>
                  <a:gd name="connsiteX5" fmla="*/ 45941 w 115263"/>
                  <a:gd name="connsiteY5" fmla="*/ 16733 h 115263"/>
                  <a:gd name="connsiteX6" fmla="*/ 50124 w 115263"/>
                  <a:gd name="connsiteY6" fmla="*/ 0 h 115263"/>
                  <a:gd name="connsiteX7" fmla="*/ 65139 w 115263"/>
                  <a:gd name="connsiteY7" fmla="*/ 0 h 115263"/>
                  <a:gd name="connsiteX8" fmla="*/ 69323 w 115263"/>
                  <a:gd name="connsiteY8" fmla="*/ 16733 h 115263"/>
                  <a:gd name="connsiteX9" fmla="*/ 78362 w 115263"/>
                  <a:gd name="connsiteY9" fmla="*/ 20468 h 115263"/>
                  <a:gd name="connsiteX10" fmla="*/ 78362 w 115263"/>
                  <a:gd name="connsiteY10" fmla="*/ 20468 h 115263"/>
                  <a:gd name="connsiteX11" fmla="*/ 93077 w 115263"/>
                  <a:gd name="connsiteY11" fmla="*/ 11579 h 115263"/>
                  <a:gd name="connsiteX12" fmla="*/ 103685 w 115263"/>
                  <a:gd name="connsiteY12" fmla="*/ 22186 h 115263"/>
                  <a:gd name="connsiteX13" fmla="*/ 94795 w 115263"/>
                  <a:gd name="connsiteY13" fmla="*/ 36902 h 115263"/>
                  <a:gd name="connsiteX14" fmla="*/ 94795 w 115263"/>
                  <a:gd name="connsiteY14" fmla="*/ 36902 h 115263"/>
                  <a:gd name="connsiteX15" fmla="*/ 98531 w 115263"/>
                  <a:gd name="connsiteY15" fmla="*/ 45941 h 115263"/>
                  <a:gd name="connsiteX16" fmla="*/ 115264 w 115263"/>
                  <a:gd name="connsiteY16" fmla="*/ 50124 h 115263"/>
                  <a:gd name="connsiteX17" fmla="*/ 115264 w 115263"/>
                  <a:gd name="connsiteY17" fmla="*/ 65139 h 115263"/>
                  <a:gd name="connsiteX18" fmla="*/ 98531 w 115263"/>
                  <a:gd name="connsiteY18" fmla="*/ 69322 h 115263"/>
                  <a:gd name="connsiteX19" fmla="*/ 94795 w 115263"/>
                  <a:gd name="connsiteY19" fmla="*/ 78361 h 115263"/>
                  <a:gd name="connsiteX20" fmla="*/ 94795 w 115263"/>
                  <a:gd name="connsiteY20" fmla="*/ 78361 h 115263"/>
                  <a:gd name="connsiteX21" fmla="*/ 103685 w 115263"/>
                  <a:gd name="connsiteY21" fmla="*/ 93077 h 115263"/>
                  <a:gd name="connsiteX22" fmla="*/ 93077 w 115263"/>
                  <a:gd name="connsiteY22" fmla="*/ 103685 h 115263"/>
                  <a:gd name="connsiteX23" fmla="*/ 78362 w 115263"/>
                  <a:gd name="connsiteY23" fmla="*/ 94795 h 115263"/>
                  <a:gd name="connsiteX24" fmla="*/ 78362 w 115263"/>
                  <a:gd name="connsiteY24" fmla="*/ 94795 h 115263"/>
                  <a:gd name="connsiteX25" fmla="*/ 69323 w 115263"/>
                  <a:gd name="connsiteY25" fmla="*/ 98531 h 115263"/>
                  <a:gd name="connsiteX26" fmla="*/ 65139 w 115263"/>
                  <a:gd name="connsiteY26" fmla="*/ 115264 h 115263"/>
                  <a:gd name="connsiteX27" fmla="*/ 50124 w 115263"/>
                  <a:gd name="connsiteY27" fmla="*/ 115264 h 115263"/>
                  <a:gd name="connsiteX28" fmla="*/ 45941 w 115263"/>
                  <a:gd name="connsiteY28" fmla="*/ 98531 h 115263"/>
                  <a:gd name="connsiteX29" fmla="*/ 36902 w 115263"/>
                  <a:gd name="connsiteY29" fmla="*/ 94795 h 115263"/>
                  <a:gd name="connsiteX30" fmla="*/ 36902 w 115263"/>
                  <a:gd name="connsiteY30" fmla="*/ 94795 h 115263"/>
                  <a:gd name="connsiteX31" fmla="*/ 22186 w 115263"/>
                  <a:gd name="connsiteY31" fmla="*/ 103685 h 115263"/>
                  <a:gd name="connsiteX32" fmla="*/ 11579 w 115263"/>
                  <a:gd name="connsiteY32" fmla="*/ 93077 h 115263"/>
                  <a:gd name="connsiteX33" fmla="*/ 20468 w 115263"/>
                  <a:gd name="connsiteY33" fmla="*/ 78361 h 115263"/>
                  <a:gd name="connsiteX34" fmla="*/ 20468 w 115263"/>
                  <a:gd name="connsiteY34" fmla="*/ 78361 h 115263"/>
                  <a:gd name="connsiteX35" fmla="*/ 16733 w 115263"/>
                  <a:gd name="connsiteY35" fmla="*/ 69322 h 115263"/>
                  <a:gd name="connsiteX36" fmla="*/ 0 w 115263"/>
                  <a:gd name="connsiteY36" fmla="*/ 65139 h 115263"/>
                  <a:gd name="connsiteX37" fmla="*/ 0 w 115263"/>
                  <a:gd name="connsiteY37" fmla="*/ 50124 h 115263"/>
                  <a:gd name="connsiteX38" fmla="*/ 16733 w 115263"/>
                  <a:gd name="connsiteY38" fmla="*/ 45941 h 115263"/>
                  <a:gd name="connsiteX39" fmla="*/ 20468 w 115263"/>
                  <a:gd name="connsiteY39" fmla="*/ 36902 h 115263"/>
                  <a:gd name="connsiteX40" fmla="*/ 20468 w 115263"/>
                  <a:gd name="connsiteY40" fmla="*/ 36902 h 115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15263" h="115263">
                    <a:moveTo>
                      <a:pt x="20468" y="36902"/>
                    </a:moveTo>
                    <a:lnTo>
                      <a:pt x="11579" y="22186"/>
                    </a:lnTo>
                    <a:lnTo>
                      <a:pt x="22186" y="11579"/>
                    </a:lnTo>
                    <a:lnTo>
                      <a:pt x="36902" y="20468"/>
                    </a:lnTo>
                    <a:lnTo>
                      <a:pt x="36902" y="20468"/>
                    </a:lnTo>
                    <a:cubicBezTo>
                      <a:pt x="39741" y="18899"/>
                      <a:pt x="42729" y="17629"/>
                      <a:pt x="45941" y="16733"/>
                    </a:cubicBezTo>
                    <a:lnTo>
                      <a:pt x="50124" y="0"/>
                    </a:lnTo>
                    <a:lnTo>
                      <a:pt x="65139" y="0"/>
                    </a:lnTo>
                    <a:lnTo>
                      <a:pt x="69323" y="16733"/>
                    </a:lnTo>
                    <a:cubicBezTo>
                      <a:pt x="72535" y="17629"/>
                      <a:pt x="75523" y="18899"/>
                      <a:pt x="78362" y="20468"/>
                    </a:cubicBezTo>
                    <a:lnTo>
                      <a:pt x="78362" y="20468"/>
                    </a:lnTo>
                    <a:cubicBezTo>
                      <a:pt x="78362" y="20468"/>
                      <a:pt x="93077" y="11579"/>
                      <a:pt x="93077" y="11579"/>
                    </a:cubicBezTo>
                    <a:lnTo>
                      <a:pt x="103685" y="22186"/>
                    </a:lnTo>
                    <a:lnTo>
                      <a:pt x="94795" y="36902"/>
                    </a:lnTo>
                    <a:lnTo>
                      <a:pt x="94795" y="36902"/>
                    </a:lnTo>
                    <a:cubicBezTo>
                      <a:pt x="96364" y="39741"/>
                      <a:pt x="97634" y="42729"/>
                      <a:pt x="98531" y="45941"/>
                    </a:cubicBezTo>
                    <a:lnTo>
                      <a:pt x="115264" y="50124"/>
                    </a:lnTo>
                    <a:lnTo>
                      <a:pt x="115264" y="65139"/>
                    </a:lnTo>
                    <a:lnTo>
                      <a:pt x="98531" y="69322"/>
                    </a:lnTo>
                    <a:cubicBezTo>
                      <a:pt x="97634" y="72535"/>
                      <a:pt x="96364" y="75523"/>
                      <a:pt x="94795" y="78361"/>
                    </a:cubicBezTo>
                    <a:lnTo>
                      <a:pt x="94795" y="78361"/>
                    </a:lnTo>
                    <a:cubicBezTo>
                      <a:pt x="94795" y="78361"/>
                      <a:pt x="103685" y="93077"/>
                      <a:pt x="103685" y="93077"/>
                    </a:cubicBezTo>
                    <a:lnTo>
                      <a:pt x="93077" y="103685"/>
                    </a:lnTo>
                    <a:lnTo>
                      <a:pt x="78362" y="94795"/>
                    </a:lnTo>
                    <a:lnTo>
                      <a:pt x="78362" y="94795"/>
                    </a:lnTo>
                    <a:cubicBezTo>
                      <a:pt x="75523" y="96364"/>
                      <a:pt x="72535" y="97634"/>
                      <a:pt x="69323" y="98531"/>
                    </a:cubicBezTo>
                    <a:lnTo>
                      <a:pt x="65139" y="115264"/>
                    </a:lnTo>
                    <a:lnTo>
                      <a:pt x="50124" y="115264"/>
                    </a:lnTo>
                    <a:lnTo>
                      <a:pt x="45941" y="98531"/>
                    </a:lnTo>
                    <a:cubicBezTo>
                      <a:pt x="42729" y="97634"/>
                      <a:pt x="39741" y="96364"/>
                      <a:pt x="36902" y="94795"/>
                    </a:cubicBezTo>
                    <a:lnTo>
                      <a:pt x="36902" y="94795"/>
                    </a:lnTo>
                    <a:cubicBezTo>
                      <a:pt x="36902" y="94795"/>
                      <a:pt x="22186" y="103685"/>
                      <a:pt x="22186" y="103685"/>
                    </a:cubicBezTo>
                    <a:lnTo>
                      <a:pt x="11579" y="93077"/>
                    </a:lnTo>
                    <a:lnTo>
                      <a:pt x="20468" y="78361"/>
                    </a:lnTo>
                    <a:lnTo>
                      <a:pt x="20468" y="78361"/>
                    </a:lnTo>
                    <a:cubicBezTo>
                      <a:pt x="18900" y="75523"/>
                      <a:pt x="17630" y="72535"/>
                      <a:pt x="16733" y="69322"/>
                    </a:cubicBezTo>
                    <a:lnTo>
                      <a:pt x="0" y="65139"/>
                    </a:lnTo>
                    <a:lnTo>
                      <a:pt x="0" y="50124"/>
                    </a:lnTo>
                    <a:lnTo>
                      <a:pt x="16733" y="45941"/>
                    </a:lnTo>
                    <a:cubicBezTo>
                      <a:pt x="17630" y="42729"/>
                      <a:pt x="18900" y="39741"/>
                      <a:pt x="20468" y="36902"/>
                    </a:cubicBezTo>
                    <a:lnTo>
                      <a:pt x="20468" y="36902"/>
                    </a:lnTo>
                    <a:close/>
                  </a:path>
                </a:pathLst>
              </a:custGeom>
              <a:noFill/>
              <a:ln w="12699" cap="rnd">
                <a:solidFill>
                  <a:srgbClr val="21045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19" name="Forma Livre: Forma 618">
                <a:extLst>
                  <a:ext uri="{FF2B5EF4-FFF2-40B4-BE49-F238E27FC236}">
                    <a16:creationId xmlns:a16="http://schemas.microsoft.com/office/drawing/2014/main" id="{30216F33-CEBD-B039-69D5-26A4F6F649BA}"/>
                  </a:ext>
                </a:extLst>
              </p:cNvPr>
              <p:cNvSpPr/>
              <p:nvPr/>
            </p:nvSpPr>
            <p:spPr>
              <a:xfrm>
                <a:off x="8415848" y="3288003"/>
                <a:ext cx="38396" cy="38396"/>
              </a:xfrm>
              <a:custGeom>
                <a:avLst/>
                <a:gdLst>
                  <a:gd name="connsiteX0" fmla="*/ 38396 w 38396"/>
                  <a:gd name="connsiteY0" fmla="*/ 19198 h 38396"/>
                  <a:gd name="connsiteX1" fmla="*/ 19198 w 38396"/>
                  <a:gd name="connsiteY1" fmla="*/ 38396 h 38396"/>
                  <a:gd name="connsiteX2" fmla="*/ 0 w 38396"/>
                  <a:gd name="connsiteY2" fmla="*/ 19198 h 38396"/>
                  <a:gd name="connsiteX3" fmla="*/ 19198 w 38396"/>
                  <a:gd name="connsiteY3" fmla="*/ 0 h 38396"/>
                  <a:gd name="connsiteX4" fmla="*/ 38396 w 38396"/>
                  <a:gd name="connsiteY4" fmla="*/ 19198 h 38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396" h="38396">
                    <a:moveTo>
                      <a:pt x="38396" y="19198"/>
                    </a:moveTo>
                    <a:cubicBezTo>
                      <a:pt x="38396" y="29801"/>
                      <a:pt x="29801" y="38396"/>
                      <a:pt x="19198" y="38396"/>
                    </a:cubicBezTo>
                    <a:cubicBezTo>
                      <a:pt x="8595" y="38396"/>
                      <a:pt x="0" y="29801"/>
                      <a:pt x="0" y="19198"/>
                    </a:cubicBezTo>
                    <a:cubicBezTo>
                      <a:pt x="0" y="8595"/>
                      <a:pt x="8595" y="0"/>
                      <a:pt x="19198" y="0"/>
                    </a:cubicBezTo>
                    <a:cubicBezTo>
                      <a:pt x="29801" y="0"/>
                      <a:pt x="38396" y="8595"/>
                      <a:pt x="38396" y="19198"/>
                    </a:cubicBezTo>
                    <a:close/>
                  </a:path>
                </a:pathLst>
              </a:custGeom>
              <a:noFill/>
              <a:ln w="12699" cap="rnd">
                <a:solidFill>
                  <a:srgbClr val="21045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</p:grpSp>
      <p:grpSp>
        <p:nvGrpSpPr>
          <p:cNvPr id="620" name="Gráfico 3">
            <a:extLst>
              <a:ext uri="{FF2B5EF4-FFF2-40B4-BE49-F238E27FC236}">
                <a16:creationId xmlns:a16="http://schemas.microsoft.com/office/drawing/2014/main" id="{148B7625-124D-F224-DDD4-8AACA6176D20}"/>
              </a:ext>
            </a:extLst>
          </p:cNvPr>
          <p:cNvGrpSpPr/>
          <p:nvPr/>
        </p:nvGrpSpPr>
        <p:grpSpPr>
          <a:xfrm>
            <a:off x="4897958" y="3698932"/>
            <a:ext cx="265262" cy="256522"/>
            <a:chOff x="4897958" y="3698932"/>
            <a:chExt cx="265262" cy="256522"/>
          </a:xfrm>
          <a:noFill/>
        </p:grpSpPr>
        <p:sp>
          <p:nvSpPr>
            <p:cNvPr id="621" name="Forma Livre: Forma 620">
              <a:extLst>
                <a:ext uri="{FF2B5EF4-FFF2-40B4-BE49-F238E27FC236}">
                  <a16:creationId xmlns:a16="http://schemas.microsoft.com/office/drawing/2014/main" id="{E592DA88-C5CA-C407-70A1-FF9795600042}"/>
                </a:ext>
              </a:extLst>
            </p:cNvPr>
            <p:cNvSpPr/>
            <p:nvPr/>
          </p:nvSpPr>
          <p:spPr>
            <a:xfrm>
              <a:off x="4960184" y="3846467"/>
              <a:ext cx="34960" cy="32494"/>
            </a:xfrm>
            <a:custGeom>
              <a:avLst/>
              <a:gdLst>
                <a:gd name="connsiteX0" fmla="*/ 0 w 34960"/>
                <a:gd name="connsiteY0" fmla="*/ 32495 h 32494"/>
                <a:gd name="connsiteX1" fmla="*/ 34960 w 34960"/>
                <a:gd name="connsiteY1" fmla="*/ 0 h 32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960" h="32494">
                  <a:moveTo>
                    <a:pt x="0" y="32495"/>
                  </a:moveTo>
                  <a:cubicBezTo>
                    <a:pt x="8815" y="19049"/>
                    <a:pt x="20917" y="7769"/>
                    <a:pt x="34960" y="0"/>
                  </a:cubicBezTo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22" name="Forma Livre: Forma 621">
              <a:extLst>
                <a:ext uri="{FF2B5EF4-FFF2-40B4-BE49-F238E27FC236}">
                  <a16:creationId xmlns:a16="http://schemas.microsoft.com/office/drawing/2014/main" id="{749FB67F-A8FC-37C3-94E4-EAE6C13DDD56}"/>
                </a:ext>
              </a:extLst>
            </p:cNvPr>
            <p:cNvSpPr/>
            <p:nvPr/>
          </p:nvSpPr>
          <p:spPr>
            <a:xfrm>
              <a:off x="5013296" y="3779684"/>
              <a:ext cx="34660" cy="27415"/>
            </a:xfrm>
            <a:custGeom>
              <a:avLst/>
              <a:gdLst>
                <a:gd name="connsiteX0" fmla="*/ 0 w 34660"/>
                <a:gd name="connsiteY0" fmla="*/ 27415 h 27415"/>
                <a:gd name="connsiteX1" fmla="*/ 0 w 34660"/>
                <a:gd name="connsiteY1" fmla="*/ 17331 h 27415"/>
                <a:gd name="connsiteX2" fmla="*/ 17331 w 34660"/>
                <a:gd name="connsiteY2" fmla="*/ 0 h 27415"/>
                <a:gd name="connsiteX3" fmla="*/ 34661 w 34660"/>
                <a:gd name="connsiteY3" fmla="*/ 17331 h 27415"/>
                <a:gd name="connsiteX4" fmla="*/ 34661 w 34660"/>
                <a:gd name="connsiteY4" fmla="*/ 27415 h 27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660" h="27415">
                  <a:moveTo>
                    <a:pt x="0" y="27415"/>
                  </a:moveTo>
                  <a:lnTo>
                    <a:pt x="0" y="17331"/>
                  </a:lnTo>
                  <a:cubicBezTo>
                    <a:pt x="0" y="7769"/>
                    <a:pt x="7694" y="0"/>
                    <a:pt x="17331" y="0"/>
                  </a:cubicBezTo>
                  <a:cubicBezTo>
                    <a:pt x="26967" y="0"/>
                    <a:pt x="34661" y="7694"/>
                    <a:pt x="34661" y="17331"/>
                  </a:cubicBezTo>
                  <a:lnTo>
                    <a:pt x="34661" y="27415"/>
                  </a:lnTo>
                </a:path>
              </a:pathLst>
            </a:custGeom>
            <a:noFill/>
            <a:ln w="12699" cap="flat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23" name="Forma Livre: Forma 622">
              <a:extLst>
                <a:ext uri="{FF2B5EF4-FFF2-40B4-BE49-F238E27FC236}">
                  <a16:creationId xmlns:a16="http://schemas.microsoft.com/office/drawing/2014/main" id="{DD2F7CCE-ABD6-1794-D128-C4D6E930D8DE}"/>
                </a:ext>
              </a:extLst>
            </p:cNvPr>
            <p:cNvSpPr/>
            <p:nvPr/>
          </p:nvSpPr>
          <p:spPr>
            <a:xfrm>
              <a:off x="4998471" y="3698932"/>
              <a:ext cx="6641" cy="46165"/>
            </a:xfrm>
            <a:custGeom>
              <a:avLst/>
              <a:gdLst>
                <a:gd name="connsiteX0" fmla="*/ 3321 w 6641"/>
                <a:gd name="connsiteY0" fmla="*/ 0 h 46165"/>
                <a:gd name="connsiteX1" fmla="*/ 3321 w 6641"/>
                <a:gd name="connsiteY1" fmla="*/ 46165 h 46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641" h="46165">
                  <a:moveTo>
                    <a:pt x="3321" y="0"/>
                  </a:moveTo>
                  <a:cubicBezTo>
                    <a:pt x="-8183" y="23083"/>
                    <a:pt x="14825" y="23083"/>
                    <a:pt x="3321" y="46165"/>
                  </a:cubicBezTo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24" name="Forma Livre: Forma 623">
              <a:extLst>
                <a:ext uri="{FF2B5EF4-FFF2-40B4-BE49-F238E27FC236}">
                  <a16:creationId xmlns:a16="http://schemas.microsoft.com/office/drawing/2014/main" id="{A69AF1A0-8CF3-357C-839F-A776CE02366C}"/>
                </a:ext>
              </a:extLst>
            </p:cNvPr>
            <p:cNvSpPr/>
            <p:nvPr/>
          </p:nvSpPr>
          <p:spPr>
            <a:xfrm>
              <a:off x="5033058" y="3698932"/>
              <a:ext cx="6641" cy="46165"/>
            </a:xfrm>
            <a:custGeom>
              <a:avLst/>
              <a:gdLst>
                <a:gd name="connsiteX0" fmla="*/ 3321 w 6641"/>
                <a:gd name="connsiteY0" fmla="*/ 0 h 46165"/>
                <a:gd name="connsiteX1" fmla="*/ 3321 w 6641"/>
                <a:gd name="connsiteY1" fmla="*/ 46165 h 46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641" h="46165">
                  <a:moveTo>
                    <a:pt x="3321" y="0"/>
                  </a:moveTo>
                  <a:cubicBezTo>
                    <a:pt x="-8183" y="23083"/>
                    <a:pt x="14825" y="23083"/>
                    <a:pt x="3321" y="46165"/>
                  </a:cubicBezTo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25" name="Forma Livre: Forma 624">
              <a:extLst>
                <a:ext uri="{FF2B5EF4-FFF2-40B4-BE49-F238E27FC236}">
                  <a16:creationId xmlns:a16="http://schemas.microsoft.com/office/drawing/2014/main" id="{E47B8AA3-8FF9-31BA-DAA7-FA51D200115A}"/>
                </a:ext>
              </a:extLst>
            </p:cNvPr>
            <p:cNvSpPr/>
            <p:nvPr/>
          </p:nvSpPr>
          <p:spPr>
            <a:xfrm>
              <a:off x="5067645" y="3698932"/>
              <a:ext cx="6641" cy="46165"/>
            </a:xfrm>
            <a:custGeom>
              <a:avLst/>
              <a:gdLst>
                <a:gd name="connsiteX0" fmla="*/ 3321 w 6641"/>
                <a:gd name="connsiteY0" fmla="*/ 0 h 46165"/>
                <a:gd name="connsiteX1" fmla="*/ 3321 w 6641"/>
                <a:gd name="connsiteY1" fmla="*/ 46165 h 46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641" h="46165">
                  <a:moveTo>
                    <a:pt x="3321" y="0"/>
                  </a:moveTo>
                  <a:cubicBezTo>
                    <a:pt x="-8183" y="23083"/>
                    <a:pt x="14825" y="23083"/>
                    <a:pt x="3321" y="46165"/>
                  </a:cubicBezTo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26" name="Forma Livre: Forma 625">
              <a:extLst>
                <a:ext uri="{FF2B5EF4-FFF2-40B4-BE49-F238E27FC236}">
                  <a16:creationId xmlns:a16="http://schemas.microsoft.com/office/drawing/2014/main" id="{022860CD-C288-3625-9B39-D4F90AE39760}"/>
                </a:ext>
              </a:extLst>
            </p:cNvPr>
            <p:cNvSpPr/>
            <p:nvPr/>
          </p:nvSpPr>
          <p:spPr>
            <a:xfrm>
              <a:off x="4897958" y="3955455"/>
              <a:ext cx="265262" cy="7470"/>
            </a:xfrm>
            <a:custGeom>
              <a:avLst/>
              <a:gdLst>
                <a:gd name="connsiteX0" fmla="*/ 0 w 265262"/>
                <a:gd name="connsiteY0" fmla="*/ 0 h 7470"/>
                <a:gd name="connsiteX1" fmla="*/ 265263 w 265262"/>
                <a:gd name="connsiteY1" fmla="*/ 0 h 7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5262" h="7470">
                  <a:moveTo>
                    <a:pt x="0" y="0"/>
                  </a:moveTo>
                  <a:lnTo>
                    <a:pt x="265263" y="0"/>
                  </a:lnTo>
                </a:path>
              </a:pathLst>
            </a:custGeom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27" name="Forma Livre: Forma 626">
              <a:extLst>
                <a:ext uri="{FF2B5EF4-FFF2-40B4-BE49-F238E27FC236}">
                  <a16:creationId xmlns:a16="http://schemas.microsoft.com/office/drawing/2014/main" id="{1A21D443-FCAC-0962-C11A-D320A837BD6B}"/>
                </a:ext>
              </a:extLst>
            </p:cNvPr>
            <p:cNvSpPr/>
            <p:nvPr/>
          </p:nvSpPr>
          <p:spPr>
            <a:xfrm>
              <a:off x="4909537" y="3807099"/>
              <a:ext cx="242180" cy="121090"/>
            </a:xfrm>
            <a:custGeom>
              <a:avLst/>
              <a:gdLst>
                <a:gd name="connsiteX0" fmla="*/ 242180 w 242180"/>
                <a:gd name="connsiteY0" fmla="*/ 121090 h 121090"/>
                <a:gd name="connsiteX1" fmla="*/ 0 w 242180"/>
                <a:gd name="connsiteY1" fmla="*/ 121090 h 121090"/>
                <a:gd name="connsiteX2" fmla="*/ 121090 w 242180"/>
                <a:gd name="connsiteY2" fmla="*/ 0 h 121090"/>
                <a:gd name="connsiteX3" fmla="*/ 242180 w 242180"/>
                <a:gd name="connsiteY3" fmla="*/ 121090 h 121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2180" h="121090">
                  <a:moveTo>
                    <a:pt x="242180" y="121090"/>
                  </a:moveTo>
                  <a:lnTo>
                    <a:pt x="0" y="121090"/>
                  </a:lnTo>
                  <a:cubicBezTo>
                    <a:pt x="0" y="54233"/>
                    <a:pt x="54233" y="0"/>
                    <a:pt x="121090" y="0"/>
                  </a:cubicBezTo>
                  <a:cubicBezTo>
                    <a:pt x="187947" y="0"/>
                    <a:pt x="242180" y="54233"/>
                    <a:pt x="242180" y="121090"/>
                  </a:cubicBezTo>
                  <a:close/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628" name="Gráfico 3">
            <a:extLst>
              <a:ext uri="{FF2B5EF4-FFF2-40B4-BE49-F238E27FC236}">
                <a16:creationId xmlns:a16="http://schemas.microsoft.com/office/drawing/2014/main" id="{D8F666EE-80A6-171F-9E88-55221F744F47}"/>
              </a:ext>
            </a:extLst>
          </p:cNvPr>
          <p:cNvGrpSpPr/>
          <p:nvPr/>
        </p:nvGrpSpPr>
        <p:grpSpPr>
          <a:xfrm>
            <a:off x="4363242" y="3694824"/>
            <a:ext cx="238161" cy="264778"/>
            <a:chOff x="4363242" y="3694824"/>
            <a:chExt cx="238161" cy="264778"/>
          </a:xfrm>
          <a:noFill/>
        </p:grpSpPr>
        <p:sp>
          <p:nvSpPr>
            <p:cNvPr id="629" name="Forma Livre: Forma 628">
              <a:extLst>
                <a:ext uri="{FF2B5EF4-FFF2-40B4-BE49-F238E27FC236}">
                  <a16:creationId xmlns:a16="http://schemas.microsoft.com/office/drawing/2014/main" id="{6C4BA191-A375-19EB-A769-E09F8F776DF3}"/>
                </a:ext>
              </a:extLst>
            </p:cNvPr>
            <p:cNvSpPr/>
            <p:nvPr/>
          </p:nvSpPr>
          <p:spPr>
            <a:xfrm>
              <a:off x="4432123" y="3694824"/>
              <a:ext cx="49850" cy="63346"/>
            </a:xfrm>
            <a:custGeom>
              <a:avLst/>
              <a:gdLst>
                <a:gd name="connsiteX0" fmla="*/ 0 w 49850"/>
                <a:gd name="connsiteY0" fmla="*/ 0 h 63346"/>
                <a:gd name="connsiteX1" fmla="*/ 45194 w 49850"/>
                <a:gd name="connsiteY1" fmla="*/ 27714 h 63346"/>
                <a:gd name="connsiteX2" fmla="*/ 49452 w 49850"/>
                <a:gd name="connsiteY2" fmla="*/ 63346 h 63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50" h="63346">
                  <a:moveTo>
                    <a:pt x="0" y="0"/>
                  </a:moveTo>
                  <a:cubicBezTo>
                    <a:pt x="0" y="0"/>
                    <a:pt x="34587" y="0"/>
                    <a:pt x="45194" y="27714"/>
                  </a:cubicBezTo>
                  <a:cubicBezTo>
                    <a:pt x="50050" y="40488"/>
                    <a:pt x="50348" y="53411"/>
                    <a:pt x="49452" y="63346"/>
                  </a:cubicBezTo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30" name="Forma Livre: Forma 629">
              <a:extLst>
                <a:ext uri="{FF2B5EF4-FFF2-40B4-BE49-F238E27FC236}">
                  <a16:creationId xmlns:a16="http://schemas.microsoft.com/office/drawing/2014/main" id="{CBE6521E-C914-8549-DF0D-6F4B13571438}"/>
                </a:ext>
              </a:extLst>
            </p:cNvPr>
            <p:cNvSpPr/>
            <p:nvPr/>
          </p:nvSpPr>
          <p:spPr>
            <a:xfrm>
              <a:off x="4363242" y="3742851"/>
              <a:ext cx="238161" cy="216751"/>
            </a:xfrm>
            <a:custGeom>
              <a:avLst/>
              <a:gdLst>
                <a:gd name="connsiteX0" fmla="*/ 237108 w 238161"/>
                <a:gd name="connsiteY0" fmla="*/ 70672 h 216751"/>
                <a:gd name="connsiteX1" fmla="*/ 169205 w 238161"/>
                <a:gd name="connsiteY1" fmla="*/ 155 h 216751"/>
                <a:gd name="connsiteX2" fmla="*/ 119006 w 238161"/>
                <a:gd name="connsiteY2" fmla="*/ 22640 h 216751"/>
                <a:gd name="connsiteX3" fmla="*/ 68882 w 238161"/>
                <a:gd name="connsiteY3" fmla="*/ 155 h 216751"/>
                <a:gd name="connsiteX4" fmla="*/ 979 w 238161"/>
                <a:gd name="connsiteY4" fmla="*/ 70672 h 216751"/>
                <a:gd name="connsiteX5" fmla="*/ 67911 w 238161"/>
                <a:gd name="connsiteY5" fmla="*/ 214621 h 216751"/>
                <a:gd name="connsiteX6" fmla="*/ 119081 w 238161"/>
                <a:gd name="connsiteY6" fmla="*/ 209691 h 216751"/>
                <a:gd name="connsiteX7" fmla="*/ 170251 w 238161"/>
                <a:gd name="connsiteY7" fmla="*/ 214621 h 216751"/>
                <a:gd name="connsiteX8" fmla="*/ 237183 w 238161"/>
                <a:gd name="connsiteY8" fmla="*/ 70672 h 216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8161" h="216751">
                  <a:moveTo>
                    <a:pt x="237108" y="70672"/>
                  </a:moveTo>
                  <a:cubicBezTo>
                    <a:pt x="230759" y="23910"/>
                    <a:pt x="206705" y="2246"/>
                    <a:pt x="169205" y="155"/>
                  </a:cubicBezTo>
                  <a:cubicBezTo>
                    <a:pt x="144330" y="-2236"/>
                    <a:pt x="132452" y="23910"/>
                    <a:pt x="119006" y="22640"/>
                  </a:cubicBezTo>
                  <a:cubicBezTo>
                    <a:pt x="105635" y="23910"/>
                    <a:pt x="93832" y="-1713"/>
                    <a:pt x="68882" y="155"/>
                  </a:cubicBezTo>
                  <a:cubicBezTo>
                    <a:pt x="31457" y="3068"/>
                    <a:pt x="7328" y="23910"/>
                    <a:pt x="979" y="70672"/>
                  </a:cubicBezTo>
                  <a:cubicBezTo>
                    <a:pt x="-6865" y="128565"/>
                    <a:pt x="33996" y="201324"/>
                    <a:pt x="67911" y="214621"/>
                  </a:cubicBezTo>
                  <a:cubicBezTo>
                    <a:pt x="84868" y="221269"/>
                    <a:pt x="98911" y="209018"/>
                    <a:pt x="119081" y="209691"/>
                  </a:cubicBezTo>
                  <a:cubicBezTo>
                    <a:pt x="137308" y="210288"/>
                    <a:pt x="153219" y="221269"/>
                    <a:pt x="170251" y="214621"/>
                  </a:cubicBezTo>
                  <a:cubicBezTo>
                    <a:pt x="204165" y="201324"/>
                    <a:pt x="245026" y="128565"/>
                    <a:pt x="237183" y="70672"/>
                  </a:cubicBezTo>
                  <a:close/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631" name="Gráfico 3">
            <a:extLst>
              <a:ext uri="{FF2B5EF4-FFF2-40B4-BE49-F238E27FC236}">
                <a16:creationId xmlns:a16="http://schemas.microsoft.com/office/drawing/2014/main" id="{14869342-E026-855B-CA23-71349174C077}"/>
              </a:ext>
            </a:extLst>
          </p:cNvPr>
          <p:cNvGrpSpPr/>
          <p:nvPr/>
        </p:nvGrpSpPr>
        <p:grpSpPr>
          <a:xfrm>
            <a:off x="3751972" y="3180359"/>
            <a:ext cx="265262" cy="196089"/>
            <a:chOff x="3751972" y="3180359"/>
            <a:chExt cx="265262" cy="196089"/>
          </a:xfrm>
          <a:noFill/>
        </p:grpSpPr>
        <p:sp>
          <p:nvSpPr>
            <p:cNvPr id="632" name="Forma Livre: Forma 631">
              <a:extLst>
                <a:ext uri="{FF2B5EF4-FFF2-40B4-BE49-F238E27FC236}">
                  <a16:creationId xmlns:a16="http://schemas.microsoft.com/office/drawing/2014/main" id="{2D5C847F-9270-89A2-3101-21C90733B924}"/>
                </a:ext>
              </a:extLst>
            </p:cNvPr>
            <p:cNvSpPr/>
            <p:nvPr/>
          </p:nvSpPr>
          <p:spPr>
            <a:xfrm>
              <a:off x="3855731" y="3226449"/>
              <a:ext cx="69247" cy="103834"/>
            </a:xfrm>
            <a:custGeom>
              <a:avLst/>
              <a:gdLst>
                <a:gd name="connsiteX0" fmla="*/ 69248 w 69247"/>
                <a:gd name="connsiteY0" fmla="*/ 46165 h 103834"/>
                <a:gd name="connsiteX1" fmla="*/ 0 w 69247"/>
                <a:gd name="connsiteY1" fmla="*/ 0 h 103834"/>
                <a:gd name="connsiteX2" fmla="*/ 0 w 69247"/>
                <a:gd name="connsiteY2" fmla="*/ 103834 h 103834"/>
                <a:gd name="connsiteX3" fmla="*/ 69248 w 69247"/>
                <a:gd name="connsiteY3" fmla="*/ 46165 h 103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47" h="103834">
                  <a:moveTo>
                    <a:pt x="69248" y="46165"/>
                  </a:moveTo>
                  <a:lnTo>
                    <a:pt x="0" y="0"/>
                  </a:lnTo>
                  <a:lnTo>
                    <a:pt x="0" y="103834"/>
                  </a:lnTo>
                  <a:lnTo>
                    <a:pt x="69248" y="46165"/>
                  </a:lnTo>
                  <a:close/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33" name="Forma Livre: Forma 632">
              <a:extLst>
                <a:ext uri="{FF2B5EF4-FFF2-40B4-BE49-F238E27FC236}">
                  <a16:creationId xmlns:a16="http://schemas.microsoft.com/office/drawing/2014/main" id="{EEF532DF-F08B-62EA-CFFE-624485E64775}"/>
                </a:ext>
              </a:extLst>
            </p:cNvPr>
            <p:cNvSpPr/>
            <p:nvPr/>
          </p:nvSpPr>
          <p:spPr>
            <a:xfrm>
              <a:off x="3751972" y="3180359"/>
              <a:ext cx="265262" cy="196089"/>
            </a:xfrm>
            <a:custGeom>
              <a:avLst/>
              <a:gdLst>
                <a:gd name="connsiteX0" fmla="*/ 253759 w 265262"/>
                <a:gd name="connsiteY0" fmla="*/ 0 h 196089"/>
                <a:gd name="connsiteX1" fmla="*/ 265263 w 265262"/>
                <a:gd name="connsiteY1" fmla="*/ 11504 h 196089"/>
                <a:gd name="connsiteX2" fmla="*/ 265263 w 265262"/>
                <a:gd name="connsiteY2" fmla="*/ 184586 h 196089"/>
                <a:gd name="connsiteX3" fmla="*/ 253759 w 265262"/>
                <a:gd name="connsiteY3" fmla="*/ 196090 h 196089"/>
                <a:gd name="connsiteX4" fmla="*/ 11504 w 265262"/>
                <a:gd name="connsiteY4" fmla="*/ 196090 h 196089"/>
                <a:gd name="connsiteX5" fmla="*/ 0 w 265262"/>
                <a:gd name="connsiteY5" fmla="*/ 184586 h 196089"/>
                <a:gd name="connsiteX6" fmla="*/ 0 w 265262"/>
                <a:gd name="connsiteY6" fmla="*/ 11504 h 196089"/>
                <a:gd name="connsiteX7" fmla="*/ 11504 w 265262"/>
                <a:gd name="connsiteY7" fmla="*/ 0 h 196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5262" h="196089">
                  <a:moveTo>
                    <a:pt x="253759" y="0"/>
                  </a:moveTo>
                  <a:cubicBezTo>
                    <a:pt x="260113" y="0"/>
                    <a:pt x="265263" y="5150"/>
                    <a:pt x="265263" y="11504"/>
                  </a:cubicBezTo>
                  <a:lnTo>
                    <a:pt x="265263" y="184586"/>
                  </a:lnTo>
                  <a:cubicBezTo>
                    <a:pt x="265263" y="190939"/>
                    <a:pt x="260113" y="196090"/>
                    <a:pt x="253759" y="196090"/>
                  </a:cubicBezTo>
                  <a:lnTo>
                    <a:pt x="11504" y="196090"/>
                  </a:lnTo>
                  <a:cubicBezTo>
                    <a:pt x="5151" y="196090"/>
                    <a:pt x="0" y="190939"/>
                    <a:pt x="0" y="184586"/>
                  </a:cubicBezTo>
                  <a:lnTo>
                    <a:pt x="0" y="11504"/>
                  </a:lnTo>
                  <a:cubicBezTo>
                    <a:pt x="0" y="5150"/>
                    <a:pt x="5151" y="0"/>
                    <a:pt x="11504" y="0"/>
                  </a:cubicBezTo>
                  <a:close/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34" name="Forma Livre: Forma 633">
              <a:extLst>
                <a:ext uri="{FF2B5EF4-FFF2-40B4-BE49-F238E27FC236}">
                  <a16:creationId xmlns:a16="http://schemas.microsoft.com/office/drawing/2014/main" id="{E83A80E2-3C6A-495A-2DE7-D02067EB081A}"/>
                </a:ext>
              </a:extLst>
            </p:cNvPr>
            <p:cNvSpPr/>
            <p:nvPr/>
          </p:nvSpPr>
          <p:spPr>
            <a:xfrm>
              <a:off x="3786558" y="3214945"/>
              <a:ext cx="11503" cy="11503"/>
            </a:xfrm>
            <a:custGeom>
              <a:avLst/>
              <a:gdLst>
                <a:gd name="connsiteX0" fmla="*/ 0 w 11503"/>
                <a:gd name="connsiteY0" fmla="*/ 0 h 11503"/>
                <a:gd name="connsiteX1" fmla="*/ 11504 w 11503"/>
                <a:gd name="connsiteY1" fmla="*/ 0 h 11503"/>
                <a:gd name="connsiteX2" fmla="*/ 11504 w 11503"/>
                <a:gd name="connsiteY2" fmla="*/ 11504 h 11503"/>
                <a:gd name="connsiteX3" fmla="*/ 0 w 11503"/>
                <a:gd name="connsiteY3" fmla="*/ 11504 h 11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503" h="11503">
                  <a:moveTo>
                    <a:pt x="0" y="0"/>
                  </a:moveTo>
                  <a:lnTo>
                    <a:pt x="11504" y="0"/>
                  </a:lnTo>
                  <a:lnTo>
                    <a:pt x="11504" y="11504"/>
                  </a:lnTo>
                  <a:lnTo>
                    <a:pt x="0" y="11504"/>
                  </a:lnTo>
                  <a:close/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35" name="Forma Livre: Forma 634">
              <a:extLst>
                <a:ext uri="{FF2B5EF4-FFF2-40B4-BE49-F238E27FC236}">
                  <a16:creationId xmlns:a16="http://schemas.microsoft.com/office/drawing/2014/main" id="{65EC5CBC-C5A5-251B-1D81-E0801025509E}"/>
                </a:ext>
              </a:extLst>
            </p:cNvPr>
            <p:cNvSpPr/>
            <p:nvPr/>
          </p:nvSpPr>
          <p:spPr>
            <a:xfrm>
              <a:off x="3786558" y="3272614"/>
              <a:ext cx="11503" cy="11503"/>
            </a:xfrm>
            <a:custGeom>
              <a:avLst/>
              <a:gdLst>
                <a:gd name="connsiteX0" fmla="*/ 0 w 11503"/>
                <a:gd name="connsiteY0" fmla="*/ 0 h 11503"/>
                <a:gd name="connsiteX1" fmla="*/ 11504 w 11503"/>
                <a:gd name="connsiteY1" fmla="*/ 0 h 11503"/>
                <a:gd name="connsiteX2" fmla="*/ 11504 w 11503"/>
                <a:gd name="connsiteY2" fmla="*/ 11504 h 11503"/>
                <a:gd name="connsiteX3" fmla="*/ 0 w 11503"/>
                <a:gd name="connsiteY3" fmla="*/ 11504 h 11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503" h="11503">
                  <a:moveTo>
                    <a:pt x="0" y="0"/>
                  </a:moveTo>
                  <a:lnTo>
                    <a:pt x="11504" y="0"/>
                  </a:lnTo>
                  <a:lnTo>
                    <a:pt x="11504" y="11504"/>
                  </a:lnTo>
                  <a:lnTo>
                    <a:pt x="0" y="11504"/>
                  </a:lnTo>
                  <a:close/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36" name="Forma Livre: Forma 635">
              <a:extLst>
                <a:ext uri="{FF2B5EF4-FFF2-40B4-BE49-F238E27FC236}">
                  <a16:creationId xmlns:a16="http://schemas.microsoft.com/office/drawing/2014/main" id="{EED6529B-152F-FF04-F5E0-D524D14B8208}"/>
                </a:ext>
              </a:extLst>
            </p:cNvPr>
            <p:cNvSpPr/>
            <p:nvPr/>
          </p:nvSpPr>
          <p:spPr>
            <a:xfrm>
              <a:off x="3786558" y="3330284"/>
              <a:ext cx="11503" cy="11503"/>
            </a:xfrm>
            <a:custGeom>
              <a:avLst/>
              <a:gdLst>
                <a:gd name="connsiteX0" fmla="*/ 0 w 11503"/>
                <a:gd name="connsiteY0" fmla="*/ 0 h 11503"/>
                <a:gd name="connsiteX1" fmla="*/ 11504 w 11503"/>
                <a:gd name="connsiteY1" fmla="*/ 0 h 11503"/>
                <a:gd name="connsiteX2" fmla="*/ 11504 w 11503"/>
                <a:gd name="connsiteY2" fmla="*/ 11504 h 11503"/>
                <a:gd name="connsiteX3" fmla="*/ 0 w 11503"/>
                <a:gd name="connsiteY3" fmla="*/ 11504 h 11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503" h="11503">
                  <a:moveTo>
                    <a:pt x="0" y="0"/>
                  </a:moveTo>
                  <a:lnTo>
                    <a:pt x="11504" y="0"/>
                  </a:lnTo>
                  <a:lnTo>
                    <a:pt x="11504" y="11504"/>
                  </a:lnTo>
                  <a:lnTo>
                    <a:pt x="0" y="11504"/>
                  </a:lnTo>
                  <a:close/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37" name="Forma Livre: Forma 636">
              <a:extLst>
                <a:ext uri="{FF2B5EF4-FFF2-40B4-BE49-F238E27FC236}">
                  <a16:creationId xmlns:a16="http://schemas.microsoft.com/office/drawing/2014/main" id="{4CE3D747-92EE-1CD6-7BBE-5B4C29C9112E}"/>
                </a:ext>
              </a:extLst>
            </p:cNvPr>
            <p:cNvSpPr/>
            <p:nvPr/>
          </p:nvSpPr>
          <p:spPr>
            <a:xfrm>
              <a:off x="3971069" y="3214945"/>
              <a:ext cx="11503" cy="11503"/>
            </a:xfrm>
            <a:custGeom>
              <a:avLst/>
              <a:gdLst>
                <a:gd name="connsiteX0" fmla="*/ 0 w 11503"/>
                <a:gd name="connsiteY0" fmla="*/ 0 h 11503"/>
                <a:gd name="connsiteX1" fmla="*/ 11504 w 11503"/>
                <a:gd name="connsiteY1" fmla="*/ 0 h 11503"/>
                <a:gd name="connsiteX2" fmla="*/ 11504 w 11503"/>
                <a:gd name="connsiteY2" fmla="*/ 11504 h 11503"/>
                <a:gd name="connsiteX3" fmla="*/ 0 w 11503"/>
                <a:gd name="connsiteY3" fmla="*/ 11504 h 11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503" h="11503">
                  <a:moveTo>
                    <a:pt x="0" y="0"/>
                  </a:moveTo>
                  <a:lnTo>
                    <a:pt x="11504" y="0"/>
                  </a:lnTo>
                  <a:lnTo>
                    <a:pt x="11504" y="11504"/>
                  </a:lnTo>
                  <a:lnTo>
                    <a:pt x="0" y="11504"/>
                  </a:lnTo>
                  <a:close/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38" name="Forma Livre: Forma 637">
              <a:extLst>
                <a:ext uri="{FF2B5EF4-FFF2-40B4-BE49-F238E27FC236}">
                  <a16:creationId xmlns:a16="http://schemas.microsoft.com/office/drawing/2014/main" id="{2F157331-B277-80C5-1E16-AC296CB75EA8}"/>
                </a:ext>
              </a:extLst>
            </p:cNvPr>
            <p:cNvSpPr/>
            <p:nvPr/>
          </p:nvSpPr>
          <p:spPr>
            <a:xfrm>
              <a:off x="3971069" y="3272614"/>
              <a:ext cx="11503" cy="11503"/>
            </a:xfrm>
            <a:custGeom>
              <a:avLst/>
              <a:gdLst>
                <a:gd name="connsiteX0" fmla="*/ 0 w 11503"/>
                <a:gd name="connsiteY0" fmla="*/ 0 h 11503"/>
                <a:gd name="connsiteX1" fmla="*/ 11504 w 11503"/>
                <a:gd name="connsiteY1" fmla="*/ 0 h 11503"/>
                <a:gd name="connsiteX2" fmla="*/ 11504 w 11503"/>
                <a:gd name="connsiteY2" fmla="*/ 11504 h 11503"/>
                <a:gd name="connsiteX3" fmla="*/ 0 w 11503"/>
                <a:gd name="connsiteY3" fmla="*/ 11504 h 11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503" h="11503">
                  <a:moveTo>
                    <a:pt x="0" y="0"/>
                  </a:moveTo>
                  <a:lnTo>
                    <a:pt x="11504" y="0"/>
                  </a:lnTo>
                  <a:lnTo>
                    <a:pt x="11504" y="11504"/>
                  </a:lnTo>
                  <a:lnTo>
                    <a:pt x="0" y="11504"/>
                  </a:lnTo>
                  <a:close/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39" name="Forma Livre: Forma 638">
              <a:extLst>
                <a:ext uri="{FF2B5EF4-FFF2-40B4-BE49-F238E27FC236}">
                  <a16:creationId xmlns:a16="http://schemas.microsoft.com/office/drawing/2014/main" id="{D89693F5-E8D0-0C59-7B4E-0C76DD597713}"/>
                </a:ext>
              </a:extLst>
            </p:cNvPr>
            <p:cNvSpPr/>
            <p:nvPr/>
          </p:nvSpPr>
          <p:spPr>
            <a:xfrm>
              <a:off x="3971069" y="3330284"/>
              <a:ext cx="11503" cy="11503"/>
            </a:xfrm>
            <a:custGeom>
              <a:avLst/>
              <a:gdLst>
                <a:gd name="connsiteX0" fmla="*/ 0 w 11503"/>
                <a:gd name="connsiteY0" fmla="*/ 0 h 11503"/>
                <a:gd name="connsiteX1" fmla="*/ 11504 w 11503"/>
                <a:gd name="connsiteY1" fmla="*/ 0 h 11503"/>
                <a:gd name="connsiteX2" fmla="*/ 11504 w 11503"/>
                <a:gd name="connsiteY2" fmla="*/ 11504 h 11503"/>
                <a:gd name="connsiteX3" fmla="*/ 0 w 11503"/>
                <a:gd name="connsiteY3" fmla="*/ 11504 h 11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503" h="11503">
                  <a:moveTo>
                    <a:pt x="0" y="0"/>
                  </a:moveTo>
                  <a:lnTo>
                    <a:pt x="11504" y="0"/>
                  </a:lnTo>
                  <a:lnTo>
                    <a:pt x="11504" y="11504"/>
                  </a:lnTo>
                  <a:lnTo>
                    <a:pt x="0" y="11504"/>
                  </a:lnTo>
                  <a:close/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640" name="Gráfico 3">
            <a:extLst>
              <a:ext uri="{FF2B5EF4-FFF2-40B4-BE49-F238E27FC236}">
                <a16:creationId xmlns:a16="http://schemas.microsoft.com/office/drawing/2014/main" id="{A7ED5AB8-8D18-94FE-DE56-2517CE653566}"/>
              </a:ext>
            </a:extLst>
          </p:cNvPr>
          <p:cNvGrpSpPr/>
          <p:nvPr/>
        </p:nvGrpSpPr>
        <p:grpSpPr>
          <a:xfrm>
            <a:off x="4903785" y="4226601"/>
            <a:ext cx="253684" cy="261770"/>
            <a:chOff x="4903785" y="4226601"/>
            <a:chExt cx="253684" cy="261770"/>
          </a:xfrm>
          <a:noFill/>
        </p:grpSpPr>
        <p:sp>
          <p:nvSpPr>
            <p:cNvPr id="641" name="Forma Livre: Forma 640">
              <a:extLst>
                <a:ext uri="{FF2B5EF4-FFF2-40B4-BE49-F238E27FC236}">
                  <a16:creationId xmlns:a16="http://schemas.microsoft.com/office/drawing/2014/main" id="{3B625FF5-76F1-5BD6-3B1B-8A2D0D7CF1F8}"/>
                </a:ext>
              </a:extLst>
            </p:cNvPr>
            <p:cNvSpPr/>
            <p:nvPr/>
          </p:nvSpPr>
          <p:spPr>
            <a:xfrm>
              <a:off x="4903785" y="4407695"/>
              <a:ext cx="80676" cy="80676"/>
            </a:xfrm>
            <a:custGeom>
              <a:avLst/>
              <a:gdLst>
                <a:gd name="connsiteX0" fmla="*/ 80677 w 80676"/>
                <a:gd name="connsiteY0" fmla="*/ 40338 h 80676"/>
                <a:gd name="connsiteX1" fmla="*/ 40338 w 80676"/>
                <a:gd name="connsiteY1" fmla="*/ 80677 h 80676"/>
                <a:gd name="connsiteX2" fmla="*/ -1 w 80676"/>
                <a:gd name="connsiteY2" fmla="*/ 40338 h 80676"/>
                <a:gd name="connsiteX3" fmla="*/ 40338 w 80676"/>
                <a:gd name="connsiteY3" fmla="*/ 0 h 80676"/>
                <a:gd name="connsiteX4" fmla="*/ 80677 w 80676"/>
                <a:gd name="connsiteY4" fmla="*/ 40338 h 80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676" h="80676">
                  <a:moveTo>
                    <a:pt x="80677" y="40338"/>
                  </a:moveTo>
                  <a:cubicBezTo>
                    <a:pt x="80677" y="62617"/>
                    <a:pt x="62617" y="80677"/>
                    <a:pt x="40338" y="80677"/>
                  </a:cubicBezTo>
                  <a:cubicBezTo>
                    <a:pt x="18060" y="80677"/>
                    <a:pt x="-1" y="62617"/>
                    <a:pt x="-1" y="40338"/>
                  </a:cubicBezTo>
                  <a:cubicBezTo>
                    <a:pt x="-1" y="18060"/>
                    <a:pt x="18060" y="0"/>
                    <a:pt x="40338" y="0"/>
                  </a:cubicBezTo>
                  <a:cubicBezTo>
                    <a:pt x="62617" y="0"/>
                    <a:pt x="80677" y="18060"/>
                    <a:pt x="80677" y="40338"/>
                  </a:cubicBezTo>
                  <a:close/>
                </a:path>
              </a:pathLst>
            </a:custGeom>
            <a:noFill/>
            <a:ln w="12699" cap="flat">
              <a:solidFill>
                <a:srgbClr val="21045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42" name="Forma Livre: Forma 641">
              <a:extLst>
                <a:ext uri="{FF2B5EF4-FFF2-40B4-BE49-F238E27FC236}">
                  <a16:creationId xmlns:a16="http://schemas.microsoft.com/office/drawing/2014/main" id="{E839D52C-E677-6035-AE82-57D16895D9A8}"/>
                </a:ext>
              </a:extLst>
            </p:cNvPr>
            <p:cNvSpPr/>
            <p:nvPr/>
          </p:nvSpPr>
          <p:spPr>
            <a:xfrm>
              <a:off x="5076792" y="4361604"/>
              <a:ext cx="80676" cy="80676"/>
            </a:xfrm>
            <a:custGeom>
              <a:avLst/>
              <a:gdLst>
                <a:gd name="connsiteX0" fmla="*/ 80677 w 80676"/>
                <a:gd name="connsiteY0" fmla="*/ 40339 h 80676"/>
                <a:gd name="connsiteX1" fmla="*/ 40338 w 80676"/>
                <a:gd name="connsiteY1" fmla="*/ 80677 h 80676"/>
                <a:gd name="connsiteX2" fmla="*/ 0 w 80676"/>
                <a:gd name="connsiteY2" fmla="*/ 40339 h 80676"/>
                <a:gd name="connsiteX3" fmla="*/ 40338 w 80676"/>
                <a:gd name="connsiteY3" fmla="*/ 0 h 80676"/>
                <a:gd name="connsiteX4" fmla="*/ 80677 w 80676"/>
                <a:gd name="connsiteY4" fmla="*/ 40339 h 80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676" h="80676">
                  <a:moveTo>
                    <a:pt x="80677" y="40339"/>
                  </a:moveTo>
                  <a:cubicBezTo>
                    <a:pt x="80677" y="62617"/>
                    <a:pt x="62617" y="80677"/>
                    <a:pt x="40338" y="80677"/>
                  </a:cubicBezTo>
                  <a:cubicBezTo>
                    <a:pt x="18060" y="80677"/>
                    <a:pt x="0" y="62617"/>
                    <a:pt x="0" y="40339"/>
                  </a:cubicBezTo>
                  <a:cubicBezTo>
                    <a:pt x="0" y="18060"/>
                    <a:pt x="18060" y="0"/>
                    <a:pt x="40338" y="0"/>
                  </a:cubicBezTo>
                  <a:cubicBezTo>
                    <a:pt x="62617" y="0"/>
                    <a:pt x="80677" y="18060"/>
                    <a:pt x="80677" y="40339"/>
                  </a:cubicBezTo>
                  <a:close/>
                </a:path>
              </a:pathLst>
            </a:custGeom>
            <a:noFill/>
            <a:ln w="12699" cap="flat">
              <a:solidFill>
                <a:srgbClr val="21045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43" name="Forma Livre: Forma 642">
              <a:extLst>
                <a:ext uri="{FF2B5EF4-FFF2-40B4-BE49-F238E27FC236}">
                  <a16:creationId xmlns:a16="http://schemas.microsoft.com/office/drawing/2014/main" id="{63994A73-EF29-74C4-E92E-98AAE3CD121C}"/>
                </a:ext>
              </a:extLst>
            </p:cNvPr>
            <p:cNvSpPr/>
            <p:nvPr/>
          </p:nvSpPr>
          <p:spPr>
            <a:xfrm>
              <a:off x="4984462" y="4226601"/>
              <a:ext cx="173007" cy="215604"/>
            </a:xfrm>
            <a:custGeom>
              <a:avLst/>
              <a:gdLst>
                <a:gd name="connsiteX0" fmla="*/ 173008 w 173007"/>
                <a:gd name="connsiteY0" fmla="*/ 169515 h 215604"/>
                <a:gd name="connsiteX1" fmla="*/ 173008 w 173007"/>
                <a:gd name="connsiteY1" fmla="*/ 11522 h 215604"/>
                <a:gd name="connsiteX2" fmla="*/ 158516 w 173007"/>
                <a:gd name="connsiteY2" fmla="*/ 392 h 215604"/>
                <a:gd name="connsiteX3" fmla="*/ 8591 w 173007"/>
                <a:gd name="connsiteY3" fmla="*/ 40357 h 215604"/>
                <a:gd name="connsiteX4" fmla="*/ 0 w 173007"/>
                <a:gd name="connsiteY4" fmla="*/ 51487 h 215604"/>
                <a:gd name="connsiteX5" fmla="*/ 0 w 173007"/>
                <a:gd name="connsiteY5" fmla="*/ 215605 h 215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007" h="215604">
                  <a:moveTo>
                    <a:pt x="173008" y="169515"/>
                  </a:moveTo>
                  <a:lnTo>
                    <a:pt x="173008" y="11522"/>
                  </a:lnTo>
                  <a:cubicBezTo>
                    <a:pt x="173008" y="3977"/>
                    <a:pt x="165836" y="-1550"/>
                    <a:pt x="158516" y="392"/>
                  </a:cubicBezTo>
                  <a:lnTo>
                    <a:pt x="8591" y="40357"/>
                  </a:lnTo>
                  <a:cubicBezTo>
                    <a:pt x="3511" y="41701"/>
                    <a:pt x="0" y="46258"/>
                    <a:pt x="0" y="51487"/>
                  </a:cubicBezTo>
                  <a:lnTo>
                    <a:pt x="0" y="215605"/>
                  </a:lnTo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44" name="Forma Livre: Forma 643">
              <a:extLst>
                <a:ext uri="{FF2B5EF4-FFF2-40B4-BE49-F238E27FC236}">
                  <a16:creationId xmlns:a16="http://schemas.microsoft.com/office/drawing/2014/main" id="{2E494C74-72DE-450F-D621-B01E9FEA70D1}"/>
                </a:ext>
              </a:extLst>
            </p:cNvPr>
            <p:cNvSpPr/>
            <p:nvPr/>
          </p:nvSpPr>
          <p:spPr>
            <a:xfrm>
              <a:off x="4984462" y="4269274"/>
              <a:ext cx="173007" cy="46165"/>
            </a:xfrm>
            <a:custGeom>
              <a:avLst/>
              <a:gdLst>
                <a:gd name="connsiteX0" fmla="*/ 173007 w 173007"/>
                <a:gd name="connsiteY0" fmla="*/ 0 h 46165"/>
                <a:gd name="connsiteX1" fmla="*/ 0 w 173007"/>
                <a:gd name="connsiteY1" fmla="*/ 46165 h 46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3007" h="46165">
                  <a:moveTo>
                    <a:pt x="173007" y="0"/>
                  </a:moveTo>
                  <a:lnTo>
                    <a:pt x="0" y="46165"/>
                  </a:lnTo>
                </a:path>
              </a:pathLst>
            </a:custGeom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645" name="Gráfico 3">
            <a:extLst>
              <a:ext uri="{FF2B5EF4-FFF2-40B4-BE49-F238E27FC236}">
                <a16:creationId xmlns:a16="http://schemas.microsoft.com/office/drawing/2014/main" id="{AD0A21E8-C5FA-6D55-3540-3C89AF154B20}"/>
              </a:ext>
            </a:extLst>
          </p:cNvPr>
          <p:cNvGrpSpPr/>
          <p:nvPr/>
        </p:nvGrpSpPr>
        <p:grpSpPr>
          <a:xfrm>
            <a:off x="2093387" y="3147082"/>
            <a:ext cx="249127" cy="262608"/>
            <a:chOff x="2093387" y="3147082"/>
            <a:chExt cx="249127" cy="262608"/>
          </a:xfrm>
          <a:noFill/>
        </p:grpSpPr>
        <p:sp>
          <p:nvSpPr>
            <p:cNvPr id="646" name="Forma Livre: Forma 645">
              <a:extLst>
                <a:ext uri="{FF2B5EF4-FFF2-40B4-BE49-F238E27FC236}">
                  <a16:creationId xmlns:a16="http://schemas.microsoft.com/office/drawing/2014/main" id="{2C40E3BA-0B06-6E48-6475-877B5341C7D5}"/>
                </a:ext>
              </a:extLst>
            </p:cNvPr>
            <p:cNvSpPr/>
            <p:nvPr/>
          </p:nvSpPr>
          <p:spPr>
            <a:xfrm>
              <a:off x="2174139" y="3147082"/>
              <a:ext cx="148206" cy="124112"/>
            </a:xfrm>
            <a:custGeom>
              <a:avLst/>
              <a:gdLst>
                <a:gd name="connsiteX0" fmla="*/ 0 w 148206"/>
                <a:gd name="connsiteY0" fmla="*/ 124113 h 124112"/>
                <a:gd name="connsiteX1" fmla="*/ 77390 w 148206"/>
                <a:gd name="connsiteY1" fmla="*/ 10269 h 124112"/>
                <a:gd name="connsiteX2" fmla="*/ 112798 w 148206"/>
                <a:gd name="connsiteY2" fmla="*/ 20353 h 124112"/>
                <a:gd name="connsiteX3" fmla="*/ 97634 w 148206"/>
                <a:gd name="connsiteY3" fmla="*/ 101254 h 124112"/>
                <a:gd name="connsiteX4" fmla="*/ 148207 w 148206"/>
                <a:gd name="connsiteY4" fmla="*/ 101254 h 124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206" h="124112">
                  <a:moveTo>
                    <a:pt x="0" y="124113"/>
                  </a:moveTo>
                  <a:cubicBezTo>
                    <a:pt x="38620" y="114850"/>
                    <a:pt x="77390" y="67116"/>
                    <a:pt x="77390" y="10269"/>
                  </a:cubicBezTo>
                  <a:cubicBezTo>
                    <a:pt x="77390" y="-3925"/>
                    <a:pt x="105478" y="-5867"/>
                    <a:pt x="112798" y="20353"/>
                  </a:cubicBezTo>
                  <a:cubicBezTo>
                    <a:pt x="121090" y="49935"/>
                    <a:pt x="107719" y="76005"/>
                    <a:pt x="97634" y="101254"/>
                  </a:cubicBezTo>
                  <a:lnTo>
                    <a:pt x="148207" y="101254"/>
                  </a:lnTo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47" name="Forma Livre: Forma 646">
              <a:extLst>
                <a:ext uri="{FF2B5EF4-FFF2-40B4-BE49-F238E27FC236}">
                  <a16:creationId xmlns:a16="http://schemas.microsoft.com/office/drawing/2014/main" id="{C7ADFD42-BCEB-863F-AC2A-1983E42D44E6}"/>
                </a:ext>
              </a:extLst>
            </p:cNvPr>
            <p:cNvSpPr/>
            <p:nvPr/>
          </p:nvSpPr>
          <p:spPr>
            <a:xfrm>
              <a:off x="2317191" y="3248411"/>
              <a:ext cx="25323" cy="40487"/>
            </a:xfrm>
            <a:custGeom>
              <a:avLst/>
              <a:gdLst>
                <a:gd name="connsiteX0" fmla="*/ 5080 w 25323"/>
                <a:gd name="connsiteY0" fmla="*/ 0 h 40487"/>
                <a:gd name="connsiteX1" fmla="*/ 25324 w 25323"/>
                <a:gd name="connsiteY1" fmla="*/ 20244 h 40487"/>
                <a:gd name="connsiteX2" fmla="*/ 25324 w 25323"/>
                <a:gd name="connsiteY2" fmla="*/ 20244 h 40487"/>
                <a:gd name="connsiteX3" fmla="*/ 5080 w 25323"/>
                <a:gd name="connsiteY3" fmla="*/ 40488 h 40487"/>
                <a:gd name="connsiteX4" fmla="*/ 0 w 25323"/>
                <a:gd name="connsiteY4" fmla="*/ 40488 h 40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323" h="40487">
                  <a:moveTo>
                    <a:pt x="5080" y="0"/>
                  </a:moveTo>
                  <a:cubicBezTo>
                    <a:pt x="16285" y="0"/>
                    <a:pt x="25324" y="9039"/>
                    <a:pt x="25324" y="20244"/>
                  </a:cubicBezTo>
                  <a:lnTo>
                    <a:pt x="25324" y="20244"/>
                  </a:lnTo>
                  <a:cubicBezTo>
                    <a:pt x="25324" y="31449"/>
                    <a:pt x="16285" y="40488"/>
                    <a:pt x="5080" y="40488"/>
                  </a:cubicBezTo>
                  <a:lnTo>
                    <a:pt x="0" y="40488"/>
                  </a:lnTo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48" name="Forma Livre: Forma 647">
              <a:extLst>
                <a:ext uri="{FF2B5EF4-FFF2-40B4-BE49-F238E27FC236}">
                  <a16:creationId xmlns:a16="http://schemas.microsoft.com/office/drawing/2014/main" id="{8425FAF9-F6AC-0078-5C52-5CB334862978}"/>
                </a:ext>
              </a:extLst>
            </p:cNvPr>
            <p:cNvSpPr/>
            <p:nvPr/>
          </p:nvSpPr>
          <p:spPr>
            <a:xfrm>
              <a:off x="2312186" y="3288825"/>
              <a:ext cx="25323" cy="40487"/>
            </a:xfrm>
            <a:custGeom>
              <a:avLst/>
              <a:gdLst>
                <a:gd name="connsiteX0" fmla="*/ 5080 w 25323"/>
                <a:gd name="connsiteY0" fmla="*/ 0 h 40487"/>
                <a:gd name="connsiteX1" fmla="*/ 25324 w 25323"/>
                <a:gd name="connsiteY1" fmla="*/ 20244 h 40487"/>
                <a:gd name="connsiteX2" fmla="*/ 25324 w 25323"/>
                <a:gd name="connsiteY2" fmla="*/ 20244 h 40487"/>
                <a:gd name="connsiteX3" fmla="*/ 5080 w 25323"/>
                <a:gd name="connsiteY3" fmla="*/ 40488 h 40487"/>
                <a:gd name="connsiteX4" fmla="*/ 0 w 25323"/>
                <a:gd name="connsiteY4" fmla="*/ 40488 h 40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323" h="40487">
                  <a:moveTo>
                    <a:pt x="5080" y="0"/>
                  </a:moveTo>
                  <a:cubicBezTo>
                    <a:pt x="16285" y="0"/>
                    <a:pt x="25324" y="9039"/>
                    <a:pt x="25324" y="20244"/>
                  </a:cubicBezTo>
                  <a:lnTo>
                    <a:pt x="25324" y="20244"/>
                  </a:lnTo>
                  <a:cubicBezTo>
                    <a:pt x="25324" y="31449"/>
                    <a:pt x="16285" y="40488"/>
                    <a:pt x="5080" y="40488"/>
                  </a:cubicBezTo>
                  <a:lnTo>
                    <a:pt x="0" y="40488"/>
                  </a:lnTo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49" name="Forma Livre: Forma 648">
              <a:extLst>
                <a:ext uri="{FF2B5EF4-FFF2-40B4-BE49-F238E27FC236}">
                  <a16:creationId xmlns:a16="http://schemas.microsoft.com/office/drawing/2014/main" id="{1F37DD48-36E2-4F06-DCED-0EEDD91F9330}"/>
                </a:ext>
              </a:extLst>
            </p:cNvPr>
            <p:cNvSpPr/>
            <p:nvPr/>
          </p:nvSpPr>
          <p:spPr>
            <a:xfrm>
              <a:off x="2302027" y="3329312"/>
              <a:ext cx="25323" cy="40487"/>
            </a:xfrm>
            <a:custGeom>
              <a:avLst/>
              <a:gdLst>
                <a:gd name="connsiteX0" fmla="*/ 5080 w 25323"/>
                <a:gd name="connsiteY0" fmla="*/ 0 h 40487"/>
                <a:gd name="connsiteX1" fmla="*/ 25324 w 25323"/>
                <a:gd name="connsiteY1" fmla="*/ 20244 h 40487"/>
                <a:gd name="connsiteX2" fmla="*/ 25324 w 25323"/>
                <a:gd name="connsiteY2" fmla="*/ 20244 h 40487"/>
                <a:gd name="connsiteX3" fmla="*/ 5080 w 25323"/>
                <a:gd name="connsiteY3" fmla="*/ 40488 h 40487"/>
                <a:gd name="connsiteX4" fmla="*/ 0 w 25323"/>
                <a:gd name="connsiteY4" fmla="*/ 40488 h 40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323" h="40487">
                  <a:moveTo>
                    <a:pt x="5080" y="0"/>
                  </a:moveTo>
                  <a:cubicBezTo>
                    <a:pt x="16285" y="0"/>
                    <a:pt x="25324" y="9039"/>
                    <a:pt x="25324" y="20244"/>
                  </a:cubicBezTo>
                  <a:lnTo>
                    <a:pt x="25324" y="20244"/>
                  </a:lnTo>
                  <a:cubicBezTo>
                    <a:pt x="25324" y="31449"/>
                    <a:pt x="16285" y="40488"/>
                    <a:pt x="5080" y="40488"/>
                  </a:cubicBezTo>
                  <a:lnTo>
                    <a:pt x="0" y="40488"/>
                  </a:lnTo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50" name="Forma Livre: Forma 649">
              <a:extLst>
                <a:ext uri="{FF2B5EF4-FFF2-40B4-BE49-F238E27FC236}">
                  <a16:creationId xmlns:a16="http://schemas.microsoft.com/office/drawing/2014/main" id="{22FEE88E-6DED-5066-02F5-466BCED13E28}"/>
                </a:ext>
              </a:extLst>
            </p:cNvPr>
            <p:cNvSpPr/>
            <p:nvPr/>
          </p:nvSpPr>
          <p:spPr>
            <a:xfrm>
              <a:off x="2307181" y="3288825"/>
              <a:ext cx="30328" cy="40487"/>
            </a:xfrm>
            <a:custGeom>
              <a:avLst/>
              <a:gdLst>
                <a:gd name="connsiteX0" fmla="*/ 10085 w 30328"/>
                <a:gd name="connsiteY0" fmla="*/ 0 h 40487"/>
                <a:gd name="connsiteX1" fmla="*/ 30329 w 30328"/>
                <a:gd name="connsiteY1" fmla="*/ 20244 h 40487"/>
                <a:gd name="connsiteX2" fmla="*/ 30329 w 30328"/>
                <a:gd name="connsiteY2" fmla="*/ 20244 h 40487"/>
                <a:gd name="connsiteX3" fmla="*/ 10085 w 30328"/>
                <a:gd name="connsiteY3" fmla="*/ 40488 h 40487"/>
                <a:gd name="connsiteX4" fmla="*/ 0 w 30328"/>
                <a:gd name="connsiteY4" fmla="*/ 40488 h 40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328" h="40487">
                  <a:moveTo>
                    <a:pt x="10085" y="0"/>
                  </a:moveTo>
                  <a:cubicBezTo>
                    <a:pt x="21290" y="0"/>
                    <a:pt x="30329" y="9039"/>
                    <a:pt x="30329" y="20244"/>
                  </a:cubicBezTo>
                  <a:lnTo>
                    <a:pt x="30329" y="20244"/>
                  </a:lnTo>
                  <a:cubicBezTo>
                    <a:pt x="30329" y="31449"/>
                    <a:pt x="21290" y="40488"/>
                    <a:pt x="10085" y="40488"/>
                  </a:cubicBezTo>
                  <a:lnTo>
                    <a:pt x="0" y="40488"/>
                  </a:lnTo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51" name="Forma Livre: Forma 650">
              <a:extLst>
                <a:ext uri="{FF2B5EF4-FFF2-40B4-BE49-F238E27FC236}">
                  <a16:creationId xmlns:a16="http://schemas.microsoft.com/office/drawing/2014/main" id="{7D324B8F-6180-19F8-C98D-FDB59EF66538}"/>
                </a:ext>
              </a:extLst>
            </p:cNvPr>
            <p:cNvSpPr/>
            <p:nvPr/>
          </p:nvSpPr>
          <p:spPr>
            <a:xfrm>
              <a:off x="2174139" y="3386533"/>
              <a:ext cx="127962" cy="18600"/>
            </a:xfrm>
            <a:custGeom>
              <a:avLst/>
              <a:gdLst>
                <a:gd name="connsiteX0" fmla="*/ 127963 w 127962"/>
                <a:gd name="connsiteY0" fmla="*/ 18601 h 18600"/>
                <a:gd name="connsiteX1" fmla="*/ 57221 w 127962"/>
                <a:gd name="connsiteY1" fmla="*/ 18601 h 18600"/>
                <a:gd name="connsiteX2" fmla="*/ 0 w 127962"/>
                <a:gd name="connsiteY2" fmla="*/ 0 h 1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7962" h="18600">
                  <a:moveTo>
                    <a:pt x="127963" y="18601"/>
                  </a:moveTo>
                  <a:lnTo>
                    <a:pt x="57221" y="18601"/>
                  </a:lnTo>
                  <a:cubicBezTo>
                    <a:pt x="36977" y="18601"/>
                    <a:pt x="0" y="0"/>
                    <a:pt x="0" y="0"/>
                  </a:cubicBezTo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52" name="Forma Livre: Forma 651">
              <a:extLst>
                <a:ext uri="{FF2B5EF4-FFF2-40B4-BE49-F238E27FC236}">
                  <a16:creationId xmlns:a16="http://schemas.microsoft.com/office/drawing/2014/main" id="{EBF996A2-92F2-CE54-6900-FD132312FCF8}"/>
                </a:ext>
              </a:extLst>
            </p:cNvPr>
            <p:cNvSpPr/>
            <p:nvPr/>
          </p:nvSpPr>
          <p:spPr>
            <a:xfrm>
              <a:off x="2291942" y="3369726"/>
              <a:ext cx="25323" cy="35408"/>
            </a:xfrm>
            <a:custGeom>
              <a:avLst/>
              <a:gdLst>
                <a:gd name="connsiteX0" fmla="*/ 5080 w 25323"/>
                <a:gd name="connsiteY0" fmla="*/ 0 h 35408"/>
                <a:gd name="connsiteX1" fmla="*/ 7620 w 25323"/>
                <a:gd name="connsiteY1" fmla="*/ 0 h 35408"/>
                <a:gd name="connsiteX2" fmla="*/ 25324 w 25323"/>
                <a:gd name="connsiteY2" fmla="*/ 17704 h 35408"/>
                <a:gd name="connsiteX3" fmla="*/ 25324 w 25323"/>
                <a:gd name="connsiteY3" fmla="*/ 17704 h 35408"/>
                <a:gd name="connsiteX4" fmla="*/ 7620 w 25323"/>
                <a:gd name="connsiteY4" fmla="*/ 35408 h 35408"/>
                <a:gd name="connsiteX5" fmla="*/ 0 w 25323"/>
                <a:gd name="connsiteY5" fmla="*/ 35408 h 35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323" h="35408">
                  <a:moveTo>
                    <a:pt x="5080" y="0"/>
                  </a:moveTo>
                  <a:lnTo>
                    <a:pt x="7620" y="0"/>
                  </a:lnTo>
                  <a:cubicBezTo>
                    <a:pt x="17405" y="0"/>
                    <a:pt x="25324" y="7918"/>
                    <a:pt x="25324" y="17704"/>
                  </a:cubicBezTo>
                  <a:lnTo>
                    <a:pt x="25324" y="17704"/>
                  </a:lnTo>
                  <a:cubicBezTo>
                    <a:pt x="25324" y="27490"/>
                    <a:pt x="17405" y="35408"/>
                    <a:pt x="7620" y="35408"/>
                  </a:cubicBezTo>
                  <a:lnTo>
                    <a:pt x="0" y="35408"/>
                  </a:lnTo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53" name="Forma Livre: Forma 652">
              <a:extLst>
                <a:ext uri="{FF2B5EF4-FFF2-40B4-BE49-F238E27FC236}">
                  <a16:creationId xmlns:a16="http://schemas.microsoft.com/office/drawing/2014/main" id="{4E1A1F93-B252-4915-49D6-E0EAED806BFB}"/>
                </a:ext>
              </a:extLst>
            </p:cNvPr>
            <p:cNvSpPr/>
            <p:nvPr/>
          </p:nvSpPr>
          <p:spPr>
            <a:xfrm>
              <a:off x="2145304" y="3379810"/>
              <a:ext cx="10159" cy="10159"/>
            </a:xfrm>
            <a:custGeom>
              <a:avLst/>
              <a:gdLst>
                <a:gd name="connsiteX0" fmla="*/ 10159 w 10159"/>
                <a:gd name="connsiteY0" fmla="*/ 5080 h 10159"/>
                <a:gd name="connsiteX1" fmla="*/ 5080 w 10159"/>
                <a:gd name="connsiteY1" fmla="*/ 10159 h 10159"/>
                <a:gd name="connsiteX2" fmla="*/ 0 w 10159"/>
                <a:gd name="connsiteY2" fmla="*/ 5080 h 10159"/>
                <a:gd name="connsiteX3" fmla="*/ 5080 w 10159"/>
                <a:gd name="connsiteY3" fmla="*/ 0 h 10159"/>
                <a:gd name="connsiteX4" fmla="*/ 10159 w 10159"/>
                <a:gd name="connsiteY4" fmla="*/ 5080 h 10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59" h="10159">
                  <a:moveTo>
                    <a:pt x="10159" y="5080"/>
                  </a:moveTo>
                  <a:cubicBezTo>
                    <a:pt x="10159" y="7885"/>
                    <a:pt x="7885" y="10159"/>
                    <a:pt x="5080" y="10159"/>
                  </a:cubicBezTo>
                  <a:cubicBezTo>
                    <a:pt x="2274" y="10159"/>
                    <a:pt x="0" y="7885"/>
                    <a:pt x="0" y="5080"/>
                  </a:cubicBezTo>
                  <a:cubicBezTo>
                    <a:pt x="0" y="2274"/>
                    <a:pt x="2274" y="0"/>
                    <a:pt x="5080" y="0"/>
                  </a:cubicBezTo>
                  <a:cubicBezTo>
                    <a:pt x="7885" y="0"/>
                    <a:pt x="10159" y="2274"/>
                    <a:pt x="10159" y="5080"/>
                  </a:cubicBezTo>
                  <a:close/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54" name="Forma Livre: Forma 653">
              <a:extLst>
                <a:ext uri="{FF2B5EF4-FFF2-40B4-BE49-F238E27FC236}">
                  <a16:creationId xmlns:a16="http://schemas.microsoft.com/office/drawing/2014/main" id="{97459EFF-B00F-0DD7-2684-9E7D1181BC1C}"/>
                </a:ext>
              </a:extLst>
            </p:cNvPr>
            <p:cNvSpPr/>
            <p:nvPr/>
          </p:nvSpPr>
          <p:spPr>
            <a:xfrm>
              <a:off x="2093387" y="3248187"/>
              <a:ext cx="80751" cy="161503"/>
            </a:xfrm>
            <a:custGeom>
              <a:avLst/>
              <a:gdLst>
                <a:gd name="connsiteX0" fmla="*/ 69248 w 80751"/>
                <a:gd name="connsiteY0" fmla="*/ 0 h 161503"/>
                <a:gd name="connsiteX1" fmla="*/ 80752 w 80751"/>
                <a:gd name="connsiteY1" fmla="*/ 11504 h 161503"/>
                <a:gd name="connsiteX2" fmla="*/ 80752 w 80751"/>
                <a:gd name="connsiteY2" fmla="*/ 149999 h 161503"/>
                <a:gd name="connsiteX3" fmla="*/ 69248 w 80751"/>
                <a:gd name="connsiteY3" fmla="*/ 161503 h 161503"/>
                <a:gd name="connsiteX4" fmla="*/ 11504 w 80751"/>
                <a:gd name="connsiteY4" fmla="*/ 161503 h 161503"/>
                <a:gd name="connsiteX5" fmla="*/ 0 w 80751"/>
                <a:gd name="connsiteY5" fmla="*/ 149999 h 161503"/>
                <a:gd name="connsiteX6" fmla="*/ 0 w 80751"/>
                <a:gd name="connsiteY6" fmla="*/ 11504 h 161503"/>
                <a:gd name="connsiteX7" fmla="*/ 11504 w 80751"/>
                <a:gd name="connsiteY7" fmla="*/ 0 h 161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0751" h="161503">
                  <a:moveTo>
                    <a:pt x="69248" y="0"/>
                  </a:moveTo>
                  <a:cubicBezTo>
                    <a:pt x="75601" y="0"/>
                    <a:pt x="80752" y="5150"/>
                    <a:pt x="80752" y="11504"/>
                  </a:cubicBezTo>
                  <a:lnTo>
                    <a:pt x="80752" y="149999"/>
                  </a:lnTo>
                  <a:cubicBezTo>
                    <a:pt x="80752" y="156353"/>
                    <a:pt x="75601" y="161503"/>
                    <a:pt x="69248" y="161503"/>
                  </a:cubicBezTo>
                  <a:lnTo>
                    <a:pt x="11504" y="161503"/>
                  </a:lnTo>
                  <a:cubicBezTo>
                    <a:pt x="5151" y="161503"/>
                    <a:pt x="0" y="156353"/>
                    <a:pt x="0" y="149999"/>
                  </a:cubicBezTo>
                  <a:lnTo>
                    <a:pt x="0" y="11504"/>
                  </a:lnTo>
                  <a:cubicBezTo>
                    <a:pt x="0" y="5150"/>
                    <a:pt x="5151" y="0"/>
                    <a:pt x="11504" y="0"/>
                  </a:cubicBezTo>
                  <a:close/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655" name="Gráfico 3">
            <a:extLst>
              <a:ext uri="{FF2B5EF4-FFF2-40B4-BE49-F238E27FC236}">
                <a16:creationId xmlns:a16="http://schemas.microsoft.com/office/drawing/2014/main" id="{32E5DA68-FBBF-9636-0E29-1BBA683403EA}"/>
              </a:ext>
            </a:extLst>
          </p:cNvPr>
          <p:cNvGrpSpPr/>
          <p:nvPr/>
        </p:nvGrpSpPr>
        <p:grpSpPr>
          <a:xfrm>
            <a:off x="5482493" y="3695795"/>
            <a:ext cx="192952" cy="262872"/>
            <a:chOff x="5482493" y="3695795"/>
            <a:chExt cx="192952" cy="262872"/>
          </a:xfrm>
          <a:noFill/>
        </p:grpSpPr>
        <p:sp>
          <p:nvSpPr>
            <p:cNvPr id="656" name="Forma Livre: Forma 655">
              <a:extLst>
                <a:ext uri="{FF2B5EF4-FFF2-40B4-BE49-F238E27FC236}">
                  <a16:creationId xmlns:a16="http://schemas.microsoft.com/office/drawing/2014/main" id="{F9D0824F-20CD-ABF3-145D-42F8EDB14194}"/>
                </a:ext>
              </a:extLst>
            </p:cNvPr>
            <p:cNvSpPr/>
            <p:nvPr/>
          </p:nvSpPr>
          <p:spPr>
            <a:xfrm>
              <a:off x="5482493" y="3788051"/>
              <a:ext cx="192952" cy="108540"/>
            </a:xfrm>
            <a:custGeom>
              <a:avLst/>
              <a:gdLst>
                <a:gd name="connsiteX0" fmla="*/ 192878 w 192952"/>
                <a:gd name="connsiteY0" fmla="*/ 0 h 108540"/>
                <a:gd name="connsiteX1" fmla="*/ 96439 w 192952"/>
                <a:gd name="connsiteY1" fmla="*/ 108540 h 108540"/>
                <a:gd name="connsiteX2" fmla="*/ 0 w 192952"/>
                <a:gd name="connsiteY2" fmla="*/ 0 h 108540"/>
                <a:gd name="connsiteX3" fmla="*/ 192952 w 192952"/>
                <a:gd name="connsiteY3" fmla="*/ 0 h 108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52" h="108540">
                  <a:moveTo>
                    <a:pt x="192878" y="0"/>
                  </a:moveTo>
                  <a:cubicBezTo>
                    <a:pt x="192878" y="46613"/>
                    <a:pt x="168749" y="108540"/>
                    <a:pt x="96439" y="108540"/>
                  </a:cubicBezTo>
                  <a:cubicBezTo>
                    <a:pt x="24128" y="108540"/>
                    <a:pt x="0" y="46613"/>
                    <a:pt x="0" y="0"/>
                  </a:cubicBezTo>
                  <a:lnTo>
                    <a:pt x="192952" y="0"/>
                  </a:lnTo>
                  <a:close/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57" name="Forma Livre: Forma 656">
              <a:extLst>
                <a:ext uri="{FF2B5EF4-FFF2-40B4-BE49-F238E27FC236}">
                  <a16:creationId xmlns:a16="http://schemas.microsoft.com/office/drawing/2014/main" id="{A2B46027-5025-613F-7F23-8C46A1769785}"/>
                </a:ext>
              </a:extLst>
            </p:cNvPr>
            <p:cNvSpPr/>
            <p:nvPr/>
          </p:nvSpPr>
          <p:spPr>
            <a:xfrm>
              <a:off x="5609559" y="3892258"/>
              <a:ext cx="41757" cy="66409"/>
            </a:xfrm>
            <a:custGeom>
              <a:avLst/>
              <a:gdLst>
                <a:gd name="connsiteX0" fmla="*/ 0 w 41757"/>
                <a:gd name="connsiteY0" fmla="*/ 0 h 66409"/>
                <a:gd name="connsiteX1" fmla="*/ 41758 w 41757"/>
                <a:gd name="connsiteY1" fmla="*/ 66409 h 66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1757" h="66409">
                  <a:moveTo>
                    <a:pt x="0" y="0"/>
                  </a:moveTo>
                  <a:lnTo>
                    <a:pt x="41758" y="66409"/>
                  </a:lnTo>
                </a:path>
              </a:pathLst>
            </a:custGeom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58" name="Forma Livre: Forma 657">
              <a:extLst>
                <a:ext uri="{FF2B5EF4-FFF2-40B4-BE49-F238E27FC236}">
                  <a16:creationId xmlns:a16="http://schemas.microsoft.com/office/drawing/2014/main" id="{7CF3E32B-57B3-1291-2D7C-D66C600CAF32}"/>
                </a:ext>
              </a:extLst>
            </p:cNvPr>
            <p:cNvSpPr/>
            <p:nvPr/>
          </p:nvSpPr>
          <p:spPr>
            <a:xfrm>
              <a:off x="5506621" y="3892707"/>
              <a:ext cx="43102" cy="65960"/>
            </a:xfrm>
            <a:custGeom>
              <a:avLst/>
              <a:gdLst>
                <a:gd name="connsiteX0" fmla="*/ 43103 w 43102"/>
                <a:gd name="connsiteY0" fmla="*/ 0 h 65960"/>
                <a:gd name="connsiteX1" fmla="*/ 0 w 43102"/>
                <a:gd name="connsiteY1" fmla="*/ 65961 h 65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102" h="65960">
                  <a:moveTo>
                    <a:pt x="43103" y="0"/>
                  </a:moveTo>
                  <a:lnTo>
                    <a:pt x="0" y="65961"/>
                  </a:lnTo>
                </a:path>
              </a:pathLst>
            </a:custGeom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59" name="Forma Livre: Forma 658">
              <a:extLst>
                <a:ext uri="{FF2B5EF4-FFF2-40B4-BE49-F238E27FC236}">
                  <a16:creationId xmlns:a16="http://schemas.microsoft.com/office/drawing/2014/main" id="{D8C0AE3E-6B30-3DD2-F034-136302375517}"/>
                </a:ext>
              </a:extLst>
            </p:cNvPr>
            <p:cNvSpPr/>
            <p:nvPr/>
          </p:nvSpPr>
          <p:spPr>
            <a:xfrm>
              <a:off x="5527014" y="3695795"/>
              <a:ext cx="11579" cy="69247"/>
            </a:xfrm>
            <a:custGeom>
              <a:avLst/>
              <a:gdLst>
                <a:gd name="connsiteX0" fmla="*/ 11579 w 11579"/>
                <a:gd name="connsiteY0" fmla="*/ 0 h 69247"/>
                <a:gd name="connsiteX1" fmla="*/ 2615 w 11579"/>
                <a:gd name="connsiteY1" fmla="*/ 17928 h 69247"/>
                <a:gd name="connsiteX2" fmla="*/ 2615 w 11579"/>
                <a:gd name="connsiteY2" fmla="*/ 28237 h 69247"/>
                <a:gd name="connsiteX3" fmla="*/ 8964 w 11579"/>
                <a:gd name="connsiteY3" fmla="*/ 41011 h 69247"/>
                <a:gd name="connsiteX4" fmla="*/ 8964 w 11579"/>
                <a:gd name="connsiteY4" fmla="*/ 51319 h 69247"/>
                <a:gd name="connsiteX5" fmla="*/ 0 w 11579"/>
                <a:gd name="connsiteY5" fmla="*/ 69248 h 69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79" h="69247">
                  <a:moveTo>
                    <a:pt x="11579" y="0"/>
                  </a:moveTo>
                  <a:lnTo>
                    <a:pt x="2615" y="17928"/>
                  </a:lnTo>
                  <a:cubicBezTo>
                    <a:pt x="971" y="21140"/>
                    <a:pt x="971" y="25025"/>
                    <a:pt x="2615" y="28237"/>
                  </a:cubicBezTo>
                  <a:lnTo>
                    <a:pt x="8964" y="41011"/>
                  </a:lnTo>
                  <a:cubicBezTo>
                    <a:pt x="10608" y="44223"/>
                    <a:pt x="10608" y="48107"/>
                    <a:pt x="8964" y="51319"/>
                  </a:cubicBezTo>
                  <a:lnTo>
                    <a:pt x="0" y="69248"/>
                  </a:lnTo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60" name="Forma Livre: Forma 659">
              <a:extLst>
                <a:ext uri="{FF2B5EF4-FFF2-40B4-BE49-F238E27FC236}">
                  <a16:creationId xmlns:a16="http://schemas.microsoft.com/office/drawing/2014/main" id="{51B001E1-A13B-04AE-E8A9-D52C1B09BE0D}"/>
                </a:ext>
              </a:extLst>
            </p:cNvPr>
            <p:cNvSpPr/>
            <p:nvPr/>
          </p:nvSpPr>
          <p:spPr>
            <a:xfrm>
              <a:off x="5573105" y="3695795"/>
              <a:ext cx="11578" cy="69247"/>
            </a:xfrm>
            <a:custGeom>
              <a:avLst/>
              <a:gdLst>
                <a:gd name="connsiteX0" fmla="*/ 11579 w 11578"/>
                <a:gd name="connsiteY0" fmla="*/ 0 h 69247"/>
                <a:gd name="connsiteX1" fmla="*/ 2614 w 11578"/>
                <a:gd name="connsiteY1" fmla="*/ 17928 h 69247"/>
                <a:gd name="connsiteX2" fmla="*/ 2614 w 11578"/>
                <a:gd name="connsiteY2" fmla="*/ 28237 h 69247"/>
                <a:gd name="connsiteX3" fmla="*/ 8964 w 11578"/>
                <a:gd name="connsiteY3" fmla="*/ 41011 h 69247"/>
                <a:gd name="connsiteX4" fmla="*/ 8964 w 11578"/>
                <a:gd name="connsiteY4" fmla="*/ 51319 h 69247"/>
                <a:gd name="connsiteX5" fmla="*/ 0 w 11578"/>
                <a:gd name="connsiteY5" fmla="*/ 69248 h 69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78" h="69247">
                  <a:moveTo>
                    <a:pt x="11579" y="0"/>
                  </a:moveTo>
                  <a:lnTo>
                    <a:pt x="2614" y="17928"/>
                  </a:lnTo>
                  <a:cubicBezTo>
                    <a:pt x="971" y="21140"/>
                    <a:pt x="971" y="25025"/>
                    <a:pt x="2614" y="28237"/>
                  </a:cubicBezTo>
                  <a:lnTo>
                    <a:pt x="8964" y="41011"/>
                  </a:lnTo>
                  <a:cubicBezTo>
                    <a:pt x="10607" y="44223"/>
                    <a:pt x="10607" y="48107"/>
                    <a:pt x="8964" y="51319"/>
                  </a:cubicBezTo>
                  <a:lnTo>
                    <a:pt x="0" y="69248"/>
                  </a:lnTo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61" name="Forma Livre: Forma 660">
              <a:extLst>
                <a:ext uri="{FF2B5EF4-FFF2-40B4-BE49-F238E27FC236}">
                  <a16:creationId xmlns:a16="http://schemas.microsoft.com/office/drawing/2014/main" id="{1EE082D2-1F5F-80D1-9488-9350F92636B7}"/>
                </a:ext>
              </a:extLst>
            </p:cNvPr>
            <p:cNvSpPr/>
            <p:nvPr/>
          </p:nvSpPr>
          <p:spPr>
            <a:xfrm>
              <a:off x="5619270" y="3695795"/>
              <a:ext cx="11578" cy="69247"/>
            </a:xfrm>
            <a:custGeom>
              <a:avLst/>
              <a:gdLst>
                <a:gd name="connsiteX0" fmla="*/ 11579 w 11578"/>
                <a:gd name="connsiteY0" fmla="*/ 0 h 69247"/>
                <a:gd name="connsiteX1" fmla="*/ 2614 w 11578"/>
                <a:gd name="connsiteY1" fmla="*/ 17928 h 69247"/>
                <a:gd name="connsiteX2" fmla="*/ 2614 w 11578"/>
                <a:gd name="connsiteY2" fmla="*/ 28237 h 69247"/>
                <a:gd name="connsiteX3" fmla="*/ 8964 w 11578"/>
                <a:gd name="connsiteY3" fmla="*/ 41011 h 69247"/>
                <a:gd name="connsiteX4" fmla="*/ 8964 w 11578"/>
                <a:gd name="connsiteY4" fmla="*/ 51319 h 69247"/>
                <a:gd name="connsiteX5" fmla="*/ 0 w 11578"/>
                <a:gd name="connsiteY5" fmla="*/ 69248 h 69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78" h="69247">
                  <a:moveTo>
                    <a:pt x="11579" y="0"/>
                  </a:moveTo>
                  <a:lnTo>
                    <a:pt x="2614" y="17928"/>
                  </a:lnTo>
                  <a:cubicBezTo>
                    <a:pt x="971" y="21140"/>
                    <a:pt x="971" y="25025"/>
                    <a:pt x="2614" y="28237"/>
                  </a:cubicBezTo>
                  <a:lnTo>
                    <a:pt x="8964" y="41011"/>
                  </a:lnTo>
                  <a:cubicBezTo>
                    <a:pt x="10607" y="44223"/>
                    <a:pt x="10607" y="48107"/>
                    <a:pt x="8964" y="51319"/>
                  </a:cubicBezTo>
                  <a:lnTo>
                    <a:pt x="0" y="69248"/>
                  </a:lnTo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662" name="Gráfico 3">
            <a:extLst>
              <a:ext uri="{FF2B5EF4-FFF2-40B4-BE49-F238E27FC236}">
                <a16:creationId xmlns:a16="http://schemas.microsoft.com/office/drawing/2014/main" id="{61EA9609-FBA3-F268-420F-495E6EA2A40B}"/>
              </a:ext>
            </a:extLst>
          </p:cNvPr>
          <p:cNvGrpSpPr/>
          <p:nvPr/>
        </p:nvGrpSpPr>
        <p:grpSpPr>
          <a:xfrm>
            <a:off x="3752046" y="2073142"/>
            <a:ext cx="265188" cy="219097"/>
            <a:chOff x="3752046" y="2073142"/>
            <a:chExt cx="265188" cy="219097"/>
          </a:xfrm>
          <a:noFill/>
        </p:grpSpPr>
        <p:sp>
          <p:nvSpPr>
            <p:cNvPr id="663" name="Forma Livre: Forma 662">
              <a:extLst>
                <a:ext uri="{FF2B5EF4-FFF2-40B4-BE49-F238E27FC236}">
                  <a16:creationId xmlns:a16="http://schemas.microsoft.com/office/drawing/2014/main" id="{797B8A80-CF10-AD4D-6FA7-6754DE267F03}"/>
                </a:ext>
              </a:extLst>
            </p:cNvPr>
            <p:cNvSpPr/>
            <p:nvPr/>
          </p:nvSpPr>
          <p:spPr>
            <a:xfrm>
              <a:off x="3752046" y="2073142"/>
              <a:ext cx="265188" cy="219097"/>
            </a:xfrm>
            <a:custGeom>
              <a:avLst/>
              <a:gdLst>
                <a:gd name="connsiteX0" fmla="*/ 204606 w 265188"/>
                <a:gd name="connsiteY0" fmla="*/ 50423 h 219097"/>
                <a:gd name="connsiteX1" fmla="*/ 187350 w 265188"/>
                <a:gd name="connsiteY1" fmla="*/ 7246 h 219097"/>
                <a:gd name="connsiteX2" fmla="*/ 176668 w 265188"/>
                <a:gd name="connsiteY2" fmla="*/ 0 h 219097"/>
                <a:gd name="connsiteX3" fmla="*/ 88446 w 265188"/>
                <a:gd name="connsiteY3" fmla="*/ 0 h 219097"/>
                <a:gd name="connsiteX4" fmla="*/ 77764 w 265188"/>
                <a:gd name="connsiteY4" fmla="*/ 7246 h 219097"/>
                <a:gd name="connsiteX5" fmla="*/ 60508 w 265188"/>
                <a:gd name="connsiteY5" fmla="*/ 50423 h 219097"/>
                <a:gd name="connsiteX6" fmla="*/ 49826 w 265188"/>
                <a:gd name="connsiteY6" fmla="*/ 57669 h 219097"/>
                <a:gd name="connsiteX7" fmla="*/ 11504 w 265188"/>
                <a:gd name="connsiteY7" fmla="*/ 57669 h 219097"/>
                <a:gd name="connsiteX8" fmla="*/ 0 w 265188"/>
                <a:gd name="connsiteY8" fmla="*/ 69173 h 219097"/>
                <a:gd name="connsiteX9" fmla="*/ 0 w 265188"/>
                <a:gd name="connsiteY9" fmla="*/ 207594 h 219097"/>
                <a:gd name="connsiteX10" fmla="*/ 11504 w 265188"/>
                <a:gd name="connsiteY10" fmla="*/ 219098 h 219097"/>
                <a:gd name="connsiteX11" fmla="*/ 253684 w 265188"/>
                <a:gd name="connsiteY11" fmla="*/ 219098 h 219097"/>
                <a:gd name="connsiteX12" fmla="*/ 265188 w 265188"/>
                <a:gd name="connsiteY12" fmla="*/ 207594 h 219097"/>
                <a:gd name="connsiteX13" fmla="*/ 265188 w 265188"/>
                <a:gd name="connsiteY13" fmla="*/ 69173 h 219097"/>
                <a:gd name="connsiteX14" fmla="*/ 253684 w 265188"/>
                <a:gd name="connsiteY14" fmla="*/ 57669 h 219097"/>
                <a:gd name="connsiteX15" fmla="*/ 215363 w 265188"/>
                <a:gd name="connsiteY15" fmla="*/ 57669 h 219097"/>
                <a:gd name="connsiteX16" fmla="*/ 204680 w 265188"/>
                <a:gd name="connsiteY16" fmla="*/ 50423 h 219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65188" h="219097">
                  <a:moveTo>
                    <a:pt x="204606" y="50423"/>
                  </a:moveTo>
                  <a:lnTo>
                    <a:pt x="187350" y="7246"/>
                  </a:lnTo>
                  <a:cubicBezTo>
                    <a:pt x="185632" y="2839"/>
                    <a:pt x="181374" y="0"/>
                    <a:pt x="176668" y="0"/>
                  </a:cubicBezTo>
                  <a:lnTo>
                    <a:pt x="88446" y="0"/>
                  </a:lnTo>
                  <a:cubicBezTo>
                    <a:pt x="83740" y="0"/>
                    <a:pt x="79482" y="2839"/>
                    <a:pt x="77764" y="7246"/>
                  </a:cubicBezTo>
                  <a:lnTo>
                    <a:pt x="60508" y="50423"/>
                  </a:lnTo>
                  <a:cubicBezTo>
                    <a:pt x="58790" y="54830"/>
                    <a:pt x="54532" y="57669"/>
                    <a:pt x="49826" y="57669"/>
                  </a:cubicBezTo>
                  <a:lnTo>
                    <a:pt x="11504" y="57669"/>
                  </a:lnTo>
                  <a:cubicBezTo>
                    <a:pt x="5154" y="57669"/>
                    <a:pt x="0" y="62823"/>
                    <a:pt x="0" y="69173"/>
                  </a:cubicBezTo>
                  <a:lnTo>
                    <a:pt x="0" y="207594"/>
                  </a:lnTo>
                  <a:cubicBezTo>
                    <a:pt x="0" y="213943"/>
                    <a:pt x="5154" y="219098"/>
                    <a:pt x="11504" y="219098"/>
                  </a:cubicBezTo>
                  <a:lnTo>
                    <a:pt x="253684" y="219098"/>
                  </a:lnTo>
                  <a:cubicBezTo>
                    <a:pt x="260034" y="219098"/>
                    <a:pt x="265188" y="213943"/>
                    <a:pt x="265188" y="207594"/>
                  </a:cubicBezTo>
                  <a:lnTo>
                    <a:pt x="265188" y="69173"/>
                  </a:lnTo>
                  <a:cubicBezTo>
                    <a:pt x="265188" y="62823"/>
                    <a:pt x="260034" y="57669"/>
                    <a:pt x="253684" y="57669"/>
                  </a:cubicBezTo>
                  <a:lnTo>
                    <a:pt x="215363" y="57669"/>
                  </a:lnTo>
                  <a:cubicBezTo>
                    <a:pt x="210657" y="57669"/>
                    <a:pt x="206399" y="54830"/>
                    <a:pt x="204680" y="50423"/>
                  </a:cubicBezTo>
                  <a:close/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64" name="Forma Livre: Forma 663">
              <a:extLst>
                <a:ext uri="{FF2B5EF4-FFF2-40B4-BE49-F238E27FC236}">
                  <a16:creationId xmlns:a16="http://schemas.microsoft.com/office/drawing/2014/main" id="{BA6BD920-9D27-322D-7ABE-FB476E7281CC}"/>
                </a:ext>
              </a:extLst>
            </p:cNvPr>
            <p:cNvSpPr/>
            <p:nvPr/>
          </p:nvSpPr>
          <p:spPr>
            <a:xfrm>
              <a:off x="3821145" y="2130811"/>
              <a:ext cx="126842" cy="126842"/>
            </a:xfrm>
            <a:custGeom>
              <a:avLst/>
              <a:gdLst>
                <a:gd name="connsiteX0" fmla="*/ 126842 w 126842"/>
                <a:gd name="connsiteY0" fmla="*/ 63421 h 126842"/>
                <a:gd name="connsiteX1" fmla="*/ 63421 w 126842"/>
                <a:gd name="connsiteY1" fmla="*/ 126842 h 126842"/>
                <a:gd name="connsiteX2" fmla="*/ 0 w 126842"/>
                <a:gd name="connsiteY2" fmla="*/ 63421 h 126842"/>
                <a:gd name="connsiteX3" fmla="*/ 63421 w 126842"/>
                <a:gd name="connsiteY3" fmla="*/ 0 h 126842"/>
                <a:gd name="connsiteX4" fmla="*/ 126842 w 126842"/>
                <a:gd name="connsiteY4" fmla="*/ 63421 h 126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42" h="126842">
                  <a:moveTo>
                    <a:pt x="126842" y="63421"/>
                  </a:moveTo>
                  <a:cubicBezTo>
                    <a:pt x="126842" y="98448"/>
                    <a:pt x="98447" y="126842"/>
                    <a:pt x="63421" y="126842"/>
                  </a:cubicBezTo>
                  <a:cubicBezTo>
                    <a:pt x="28395" y="126842"/>
                    <a:pt x="0" y="98448"/>
                    <a:pt x="0" y="63421"/>
                  </a:cubicBezTo>
                  <a:cubicBezTo>
                    <a:pt x="0" y="28395"/>
                    <a:pt x="28395" y="0"/>
                    <a:pt x="63421" y="0"/>
                  </a:cubicBezTo>
                  <a:cubicBezTo>
                    <a:pt x="98448" y="0"/>
                    <a:pt x="126842" y="28395"/>
                    <a:pt x="126842" y="63421"/>
                  </a:cubicBezTo>
                  <a:close/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665" name="Gráfico 3">
            <a:extLst>
              <a:ext uri="{FF2B5EF4-FFF2-40B4-BE49-F238E27FC236}">
                <a16:creationId xmlns:a16="http://schemas.microsoft.com/office/drawing/2014/main" id="{55BA9AAA-A257-51FF-4581-8EE9C9F8B3AA}"/>
              </a:ext>
            </a:extLst>
          </p:cNvPr>
          <p:cNvGrpSpPr/>
          <p:nvPr/>
        </p:nvGrpSpPr>
        <p:grpSpPr>
          <a:xfrm>
            <a:off x="7737190" y="4224901"/>
            <a:ext cx="161503" cy="265262"/>
            <a:chOff x="7737190" y="4224901"/>
            <a:chExt cx="161503" cy="265262"/>
          </a:xfrm>
        </p:grpSpPr>
        <p:sp>
          <p:nvSpPr>
            <p:cNvPr id="666" name="Forma Livre: Forma 665">
              <a:extLst>
                <a:ext uri="{FF2B5EF4-FFF2-40B4-BE49-F238E27FC236}">
                  <a16:creationId xmlns:a16="http://schemas.microsoft.com/office/drawing/2014/main" id="{69791352-5B1F-FD7C-26C3-1C2BCB26798D}"/>
                </a:ext>
              </a:extLst>
            </p:cNvPr>
            <p:cNvSpPr/>
            <p:nvPr/>
          </p:nvSpPr>
          <p:spPr>
            <a:xfrm>
              <a:off x="7737190" y="4328661"/>
              <a:ext cx="161503" cy="161503"/>
            </a:xfrm>
            <a:custGeom>
              <a:avLst/>
              <a:gdLst>
                <a:gd name="connsiteX0" fmla="*/ 161504 w 161503"/>
                <a:gd name="connsiteY0" fmla="*/ 80752 h 161503"/>
                <a:gd name="connsiteX1" fmla="*/ 80752 w 161503"/>
                <a:gd name="connsiteY1" fmla="*/ 161503 h 161503"/>
                <a:gd name="connsiteX2" fmla="*/ 0 w 161503"/>
                <a:gd name="connsiteY2" fmla="*/ 80752 h 161503"/>
                <a:gd name="connsiteX3" fmla="*/ 80752 w 161503"/>
                <a:gd name="connsiteY3" fmla="*/ 0 h 161503"/>
                <a:gd name="connsiteX4" fmla="*/ 161504 w 161503"/>
                <a:gd name="connsiteY4" fmla="*/ 80752 h 161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503" h="161503">
                  <a:moveTo>
                    <a:pt x="161504" y="80752"/>
                  </a:moveTo>
                  <a:cubicBezTo>
                    <a:pt x="161504" y="125350"/>
                    <a:pt x="125350" y="161503"/>
                    <a:pt x="80752" y="161503"/>
                  </a:cubicBezTo>
                  <a:cubicBezTo>
                    <a:pt x="36154" y="161503"/>
                    <a:pt x="0" y="125350"/>
                    <a:pt x="0" y="80752"/>
                  </a:cubicBezTo>
                  <a:cubicBezTo>
                    <a:pt x="0" y="36154"/>
                    <a:pt x="36154" y="0"/>
                    <a:pt x="80752" y="0"/>
                  </a:cubicBezTo>
                  <a:cubicBezTo>
                    <a:pt x="125350" y="0"/>
                    <a:pt x="161504" y="36154"/>
                    <a:pt x="161504" y="80752"/>
                  </a:cubicBezTo>
                  <a:close/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67" name="Forma Livre: Forma 666">
              <a:extLst>
                <a:ext uri="{FF2B5EF4-FFF2-40B4-BE49-F238E27FC236}">
                  <a16:creationId xmlns:a16="http://schemas.microsoft.com/office/drawing/2014/main" id="{A2E9DC5B-DBB1-BCB3-8CCC-216480CB659C}"/>
                </a:ext>
              </a:extLst>
            </p:cNvPr>
            <p:cNvSpPr/>
            <p:nvPr/>
          </p:nvSpPr>
          <p:spPr>
            <a:xfrm>
              <a:off x="7760273" y="4224901"/>
              <a:ext cx="115338" cy="128111"/>
            </a:xfrm>
            <a:custGeom>
              <a:avLst/>
              <a:gdLst>
                <a:gd name="connsiteX0" fmla="*/ 0 w 115338"/>
                <a:gd name="connsiteY0" fmla="*/ 128112 h 128111"/>
                <a:gd name="connsiteX1" fmla="*/ 0 w 115338"/>
                <a:gd name="connsiteY1" fmla="*/ 57669 h 128111"/>
                <a:gd name="connsiteX2" fmla="*/ 57669 w 115338"/>
                <a:gd name="connsiteY2" fmla="*/ 0 h 128111"/>
                <a:gd name="connsiteX3" fmla="*/ 98531 w 115338"/>
                <a:gd name="connsiteY3" fmla="*/ 16808 h 128111"/>
                <a:gd name="connsiteX4" fmla="*/ 115338 w 115338"/>
                <a:gd name="connsiteY4" fmla="*/ 57669 h 128111"/>
                <a:gd name="connsiteX5" fmla="*/ 115338 w 115338"/>
                <a:gd name="connsiteY5" fmla="*/ 128112 h 128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338" h="128111">
                  <a:moveTo>
                    <a:pt x="0" y="128112"/>
                  </a:moveTo>
                  <a:lnTo>
                    <a:pt x="0" y="57669"/>
                  </a:lnTo>
                  <a:cubicBezTo>
                    <a:pt x="0" y="25846"/>
                    <a:pt x="25847" y="0"/>
                    <a:pt x="57669" y="0"/>
                  </a:cubicBezTo>
                  <a:cubicBezTo>
                    <a:pt x="73580" y="0"/>
                    <a:pt x="87998" y="6424"/>
                    <a:pt x="98531" y="16808"/>
                  </a:cubicBezTo>
                  <a:cubicBezTo>
                    <a:pt x="108914" y="27341"/>
                    <a:pt x="115338" y="41683"/>
                    <a:pt x="115338" y="57669"/>
                  </a:cubicBezTo>
                  <a:lnTo>
                    <a:pt x="115338" y="128112"/>
                  </a:lnTo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68" name="Forma Livre: Forma 667">
              <a:extLst>
                <a:ext uri="{FF2B5EF4-FFF2-40B4-BE49-F238E27FC236}">
                  <a16:creationId xmlns:a16="http://schemas.microsoft.com/office/drawing/2014/main" id="{6B84DD88-3323-49B9-A25A-09B8690C12EA}"/>
                </a:ext>
              </a:extLst>
            </p:cNvPr>
            <p:cNvSpPr/>
            <p:nvPr/>
          </p:nvSpPr>
          <p:spPr>
            <a:xfrm>
              <a:off x="7817942" y="4409413"/>
              <a:ext cx="7470" cy="23082"/>
            </a:xfrm>
            <a:custGeom>
              <a:avLst/>
              <a:gdLst>
                <a:gd name="connsiteX0" fmla="*/ 0 w 7470"/>
                <a:gd name="connsiteY0" fmla="*/ 0 h 23082"/>
                <a:gd name="connsiteX1" fmla="*/ 0 w 7470"/>
                <a:gd name="connsiteY1" fmla="*/ 23083 h 23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70" h="23082">
                  <a:moveTo>
                    <a:pt x="0" y="0"/>
                  </a:moveTo>
                  <a:lnTo>
                    <a:pt x="0" y="23083"/>
                  </a:lnTo>
                </a:path>
              </a:pathLst>
            </a:custGeom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69" name="Forma Livre: Forma 668">
              <a:extLst>
                <a:ext uri="{FF2B5EF4-FFF2-40B4-BE49-F238E27FC236}">
                  <a16:creationId xmlns:a16="http://schemas.microsoft.com/office/drawing/2014/main" id="{FEA0147D-800E-5713-BF63-8AA2C4E4122D}"/>
                </a:ext>
              </a:extLst>
            </p:cNvPr>
            <p:cNvSpPr/>
            <p:nvPr/>
          </p:nvSpPr>
          <p:spPr>
            <a:xfrm>
              <a:off x="7800611" y="4380578"/>
              <a:ext cx="34661" cy="34661"/>
            </a:xfrm>
            <a:custGeom>
              <a:avLst/>
              <a:gdLst>
                <a:gd name="connsiteX0" fmla="*/ 34661 w 34661"/>
                <a:gd name="connsiteY0" fmla="*/ 17331 h 34661"/>
                <a:gd name="connsiteX1" fmla="*/ 17330 w 34661"/>
                <a:gd name="connsiteY1" fmla="*/ 34661 h 34661"/>
                <a:gd name="connsiteX2" fmla="*/ 0 w 34661"/>
                <a:gd name="connsiteY2" fmla="*/ 17331 h 34661"/>
                <a:gd name="connsiteX3" fmla="*/ 17330 w 34661"/>
                <a:gd name="connsiteY3" fmla="*/ 0 h 34661"/>
                <a:gd name="connsiteX4" fmla="*/ 34661 w 34661"/>
                <a:gd name="connsiteY4" fmla="*/ 17331 h 34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661" h="34661">
                  <a:moveTo>
                    <a:pt x="34661" y="17331"/>
                  </a:moveTo>
                  <a:cubicBezTo>
                    <a:pt x="34661" y="26902"/>
                    <a:pt x="26902" y="34661"/>
                    <a:pt x="17330" y="34661"/>
                  </a:cubicBezTo>
                  <a:cubicBezTo>
                    <a:pt x="7759" y="34661"/>
                    <a:pt x="0" y="26902"/>
                    <a:pt x="0" y="17331"/>
                  </a:cubicBezTo>
                  <a:cubicBezTo>
                    <a:pt x="0" y="7759"/>
                    <a:pt x="7759" y="0"/>
                    <a:pt x="17330" y="0"/>
                  </a:cubicBezTo>
                  <a:cubicBezTo>
                    <a:pt x="26902" y="0"/>
                    <a:pt x="34661" y="7759"/>
                    <a:pt x="34661" y="17331"/>
                  </a:cubicBezTo>
                  <a:close/>
                </a:path>
              </a:pathLst>
            </a:custGeom>
            <a:solidFill>
              <a:srgbClr val="210456"/>
            </a:solidFill>
            <a:ln w="74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670" name="Gráfico 3">
            <a:extLst>
              <a:ext uri="{FF2B5EF4-FFF2-40B4-BE49-F238E27FC236}">
                <a16:creationId xmlns:a16="http://schemas.microsoft.com/office/drawing/2014/main" id="{6C56E7D7-0F6C-4D19-39CD-0E795FBE66A6}"/>
              </a:ext>
            </a:extLst>
          </p:cNvPr>
          <p:cNvGrpSpPr/>
          <p:nvPr/>
        </p:nvGrpSpPr>
        <p:grpSpPr>
          <a:xfrm>
            <a:off x="7737190" y="4860606"/>
            <a:ext cx="161503" cy="265262"/>
            <a:chOff x="7737190" y="4860606"/>
            <a:chExt cx="161503" cy="265262"/>
          </a:xfrm>
        </p:grpSpPr>
        <p:sp>
          <p:nvSpPr>
            <p:cNvPr id="671" name="Forma Livre: Forma 670">
              <a:extLst>
                <a:ext uri="{FF2B5EF4-FFF2-40B4-BE49-F238E27FC236}">
                  <a16:creationId xmlns:a16="http://schemas.microsoft.com/office/drawing/2014/main" id="{D3ED7BDB-8CBC-C99B-93B3-53D3FBE8E9CF}"/>
                </a:ext>
              </a:extLst>
            </p:cNvPr>
            <p:cNvSpPr/>
            <p:nvPr/>
          </p:nvSpPr>
          <p:spPr>
            <a:xfrm>
              <a:off x="7737190" y="4964366"/>
              <a:ext cx="161503" cy="161503"/>
            </a:xfrm>
            <a:custGeom>
              <a:avLst/>
              <a:gdLst>
                <a:gd name="connsiteX0" fmla="*/ 161504 w 161503"/>
                <a:gd name="connsiteY0" fmla="*/ 80752 h 161503"/>
                <a:gd name="connsiteX1" fmla="*/ 80752 w 161503"/>
                <a:gd name="connsiteY1" fmla="*/ 161503 h 161503"/>
                <a:gd name="connsiteX2" fmla="*/ 0 w 161503"/>
                <a:gd name="connsiteY2" fmla="*/ 80752 h 161503"/>
                <a:gd name="connsiteX3" fmla="*/ 80752 w 161503"/>
                <a:gd name="connsiteY3" fmla="*/ 0 h 161503"/>
                <a:gd name="connsiteX4" fmla="*/ 161504 w 161503"/>
                <a:gd name="connsiteY4" fmla="*/ 80752 h 161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503" h="161503">
                  <a:moveTo>
                    <a:pt x="161504" y="80752"/>
                  </a:moveTo>
                  <a:cubicBezTo>
                    <a:pt x="161504" y="125350"/>
                    <a:pt x="125350" y="161503"/>
                    <a:pt x="80752" y="161503"/>
                  </a:cubicBezTo>
                  <a:cubicBezTo>
                    <a:pt x="36154" y="161503"/>
                    <a:pt x="0" y="125350"/>
                    <a:pt x="0" y="80752"/>
                  </a:cubicBezTo>
                  <a:cubicBezTo>
                    <a:pt x="0" y="36154"/>
                    <a:pt x="36154" y="0"/>
                    <a:pt x="80752" y="0"/>
                  </a:cubicBezTo>
                  <a:cubicBezTo>
                    <a:pt x="125350" y="0"/>
                    <a:pt x="161504" y="36154"/>
                    <a:pt x="161504" y="80752"/>
                  </a:cubicBezTo>
                  <a:close/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72" name="Forma Livre: Forma 671">
              <a:extLst>
                <a:ext uri="{FF2B5EF4-FFF2-40B4-BE49-F238E27FC236}">
                  <a16:creationId xmlns:a16="http://schemas.microsoft.com/office/drawing/2014/main" id="{53402637-8488-FF55-FE94-253C9AC880C8}"/>
                </a:ext>
              </a:extLst>
            </p:cNvPr>
            <p:cNvSpPr/>
            <p:nvPr/>
          </p:nvSpPr>
          <p:spPr>
            <a:xfrm>
              <a:off x="7760273" y="4860606"/>
              <a:ext cx="115338" cy="128111"/>
            </a:xfrm>
            <a:custGeom>
              <a:avLst/>
              <a:gdLst>
                <a:gd name="connsiteX0" fmla="*/ 0 w 115338"/>
                <a:gd name="connsiteY0" fmla="*/ 128112 h 128111"/>
                <a:gd name="connsiteX1" fmla="*/ 0 w 115338"/>
                <a:gd name="connsiteY1" fmla="*/ 57669 h 128111"/>
                <a:gd name="connsiteX2" fmla="*/ 57669 w 115338"/>
                <a:gd name="connsiteY2" fmla="*/ 0 h 128111"/>
                <a:gd name="connsiteX3" fmla="*/ 98531 w 115338"/>
                <a:gd name="connsiteY3" fmla="*/ 16808 h 128111"/>
                <a:gd name="connsiteX4" fmla="*/ 115338 w 115338"/>
                <a:gd name="connsiteY4" fmla="*/ 57669 h 128111"/>
                <a:gd name="connsiteX5" fmla="*/ 115338 w 115338"/>
                <a:gd name="connsiteY5" fmla="*/ 69173 h 128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338" h="128111">
                  <a:moveTo>
                    <a:pt x="0" y="128112"/>
                  </a:moveTo>
                  <a:lnTo>
                    <a:pt x="0" y="57669"/>
                  </a:lnTo>
                  <a:cubicBezTo>
                    <a:pt x="0" y="25846"/>
                    <a:pt x="25847" y="0"/>
                    <a:pt x="57669" y="0"/>
                  </a:cubicBezTo>
                  <a:cubicBezTo>
                    <a:pt x="73580" y="0"/>
                    <a:pt x="87998" y="6424"/>
                    <a:pt x="98531" y="16808"/>
                  </a:cubicBezTo>
                  <a:cubicBezTo>
                    <a:pt x="108914" y="27341"/>
                    <a:pt x="115338" y="41683"/>
                    <a:pt x="115338" y="57669"/>
                  </a:cubicBezTo>
                  <a:lnTo>
                    <a:pt x="115338" y="69173"/>
                  </a:lnTo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73" name="Forma Livre: Forma 672">
              <a:extLst>
                <a:ext uri="{FF2B5EF4-FFF2-40B4-BE49-F238E27FC236}">
                  <a16:creationId xmlns:a16="http://schemas.microsoft.com/office/drawing/2014/main" id="{A11DC6B8-C816-2F46-B94C-DD8BA52FEA11}"/>
                </a:ext>
              </a:extLst>
            </p:cNvPr>
            <p:cNvSpPr/>
            <p:nvPr/>
          </p:nvSpPr>
          <p:spPr>
            <a:xfrm>
              <a:off x="7817942" y="5045117"/>
              <a:ext cx="7470" cy="23082"/>
            </a:xfrm>
            <a:custGeom>
              <a:avLst/>
              <a:gdLst>
                <a:gd name="connsiteX0" fmla="*/ 0 w 7470"/>
                <a:gd name="connsiteY0" fmla="*/ 0 h 23082"/>
                <a:gd name="connsiteX1" fmla="*/ 0 w 7470"/>
                <a:gd name="connsiteY1" fmla="*/ 23083 h 23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70" h="23082">
                  <a:moveTo>
                    <a:pt x="0" y="0"/>
                  </a:moveTo>
                  <a:lnTo>
                    <a:pt x="0" y="23083"/>
                  </a:lnTo>
                </a:path>
              </a:pathLst>
            </a:custGeom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74" name="Forma Livre: Forma 673">
              <a:extLst>
                <a:ext uri="{FF2B5EF4-FFF2-40B4-BE49-F238E27FC236}">
                  <a16:creationId xmlns:a16="http://schemas.microsoft.com/office/drawing/2014/main" id="{CC47A644-B681-5C3F-E9AE-F916E3EFF344}"/>
                </a:ext>
              </a:extLst>
            </p:cNvPr>
            <p:cNvSpPr/>
            <p:nvPr/>
          </p:nvSpPr>
          <p:spPr>
            <a:xfrm>
              <a:off x="7800611" y="5016283"/>
              <a:ext cx="34661" cy="34661"/>
            </a:xfrm>
            <a:custGeom>
              <a:avLst/>
              <a:gdLst>
                <a:gd name="connsiteX0" fmla="*/ 34661 w 34661"/>
                <a:gd name="connsiteY0" fmla="*/ 17331 h 34661"/>
                <a:gd name="connsiteX1" fmla="*/ 17330 w 34661"/>
                <a:gd name="connsiteY1" fmla="*/ 34661 h 34661"/>
                <a:gd name="connsiteX2" fmla="*/ 0 w 34661"/>
                <a:gd name="connsiteY2" fmla="*/ 17331 h 34661"/>
                <a:gd name="connsiteX3" fmla="*/ 17330 w 34661"/>
                <a:gd name="connsiteY3" fmla="*/ 0 h 34661"/>
                <a:gd name="connsiteX4" fmla="*/ 34661 w 34661"/>
                <a:gd name="connsiteY4" fmla="*/ 17331 h 34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661" h="34661">
                  <a:moveTo>
                    <a:pt x="34661" y="17331"/>
                  </a:moveTo>
                  <a:cubicBezTo>
                    <a:pt x="34661" y="26902"/>
                    <a:pt x="26902" y="34661"/>
                    <a:pt x="17330" y="34661"/>
                  </a:cubicBezTo>
                  <a:cubicBezTo>
                    <a:pt x="7759" y="34661"/>
                    <a:pt x="0" y="26902"/>
                    <a:pt x="0" y="17331"/>
                  </a:cubicBezTo>
                  <a:cubicBezTo>
                    <a:pt x="0" y="7759"/>
                    <a:pt x="7759" y="0"/>
                    <a:pt x="17330" y="0"/>
                  </a:cubicBezTo>
                  <a:cubicBezTo>
                    <a:pt x="26902" y="0"/>
                    <a:pt x="34661" y="7759"/>
                    <a:pt x="34661" y="17331"/>
                  </a:cubicBezTo>
                  <a:close/>
                </a:path>
              </a:pathLst>
            </a:custGeom>
            <a:solidFill>
              <a:srgbClr val="210456"/>
            </a:solidFill>
            <a:ln w="74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675" name="Gráfico 3">
            <a:extLst>
              <a:ext uri="{FF2B5EF4-FFF2-40B4-BE49-F238E27FC236}">
                <a16:creationId xmlns:a16="http://schemas.microsoft.com/office/drawing/2014/main" id="{D7C584E9-68B5-6837-C9B0-1F00795A4E72}"/>
              </a:ext>
            </a:extLst>
          </p:cNvPr>
          <p:cNvGrpSpPr/>
          <p:nvPr/>
        </p:nvGrpSpPr>
        <p:grpSpPr>
          <a:xfrm>
            <a:off x="6017202" y="5427829"/>
            <a:ext cx="230751" cy="238033"/>
            <a:chOff x="6017202" y="5427829"/>
            <a:chExt cx="230751" cy="238033"/>
          </a:xfrm>
          <a:noFill/>
        </p:grpSpPr>
        <p:sp>
          <p:nvSpPr>
            <p:cNvPr id="676" name="Forma Livre: Forma 675">
              <a:extLst>
                <a:ext uri="{FF2B5EF4-FFF2-40B4-BE49-F238E27FC236}">
                  <a16:creationId xmlns:a16="http://schemas.microsoft.com/office/drawing/2014/main" id="{CD849663-481D-96E0-514B-E77E5F3FF7CA}"/>
                </a:ext>
              </a:extLst>
            </p:cNvPr>
            <p:cNvSpPr/>
            <p:nvPr/>
          </p:nvSpPr>
          <p:spPr>
            <a:xfrm>
              <a:off x="6017202" y="5427829"/>
              <a:ext cx="167031" cy="238033"/>
            </a:xfrm>
            <a:custGeom>
              <a:avLst/>
              <a:gdLst>
                <a:gd name="connsiteX0" fmla="*/ 60881 w 167031"/>
                <a:gd name="connsiteY0" fmla="*/ 71320 h 238033"/>
                <a:gd name="connsiteX1" fmla="*/ 8068 w 167031"/>
                <a:gd name="connsiteY1" fmla="*/ 71320 h 238033"/>
                <a:gd name="connsiteX2" fmla="*/ 0 w 167031"/>
                <a:gd name="connsiteY2" fmla="*/ 79388 h 238033"/>
                <a:gd name="connsiteX3" fmla="*/ 0 w 167031"/>
                <a:gd name="connsiteY3" fmla="*/ 158721 h 238033"/>
                <a:gd name="connsiteX4" fmla="*/ 8068 w 167031"/>
                <a:gd name="connsiteY4" fmla="*/ 166788 h 238033"/>
                <a:gd name="connsiteX5" fmla="*/ 60881 w 167031"/>
                <a:gd name="connsiteY5" fmla="*/ 166788 h 238033"/>
                <a:gd name="connsiteX6" fmla="*/ 65811 w 167031"/>
                <a:gd name="connsiteY6" fmla="*/ 168432 h 238033"/>
                <a:gd name="connsiteX7" fmla="*/ 154034 w 167031"/>
                <a:gd name="connsiteY7" fmla="*/ 236334 h 238033"/>
                <a:gd name="connsiteX8" fmla="*/ 167032 w 167031"/>
                <a:gd name="connsiteY8" fmla="*/ 229910 h 238033"/>
                <a:gd name="connsiteX9" fmla="*/ 167032 w 167031"/>
                <a:gd name="connsiteY9" fmla="*/ 8123 h 238033"/>
                <a:gd name="connsiteX10" fmla="*/ 154034 w 167031"/>
                <a:gd name="connsiteY10" fmla="*/ 1699 h 238033"/>
                <a:gd name="connsiteX11" fmla="*/ 65811 w 167031"/>
                <a:gd name="connsiteY11" fmla="*/ 69602 h 238033"/>
                <a:gd name="connsiteX12" fmla="*/ 60881 w 167031"/>
                <a:gd name="connsiteY12" fmla="*/ 71246 h 238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7031" h="238033">
                  <a:moveTo>
                    <a:pt x="60881" y="71320"/>
                  </a:moveTo>
                  <a:lnTo>
                    <a:pt x="8068" y="71320"/>
                  </a:lnTo>
                  <a:cubicBezTo>
                    <a:pt x="3586" y="71320"/>
                    <a:pt x="0" y="74981"/>
                    <a:pt x="0" y="79388"/>
                  </a:cubicBezTo>
                  <a:lnTo>
                    <a:pt x="0" y="158721"/>
                  </a:lnTo>
                  <a:cubicBezTo>
                    <a:pt x="0" y="163202"/>
                    <a:pt x="3661" y="166788"/>
                    <a:pt x="8068" y="166788"/>
                  </a:cubicBezTo>
                  <a:lnTo>
                    <a:pt x="60881" y="166788"/>
                  </a:lnTo>
                  <a:cubicBezTo>
                    <a:pt x="62674" y="166788"/>
                    <a:pt x="64393" y="167386"/>
                    <a:pt x="65811" y="168432"/>
                  </a:cubicBezTo>
                  <a:lnTo>
                    <a:pt x="154034" y="236334"/>
                  </a:lnTo>
                  <a:cubicBezTo>
                    <a:pt x="159337" y="240443"/>
                    <a:pt x="167032" y="236634"/>
                    <a:pt x="167032" y="229910"/>
                  </a:cubicBezTo>
                  <a:lnTo>
                    <a:pt x="167032" y="8123"/>
                  </a:lnTo>
                  <a:cubicBezTo>
                    <a:pt x="167032" y="1400"/>
                    <a:pt x="159337" y="-2409"/>
                    <a:pt x="154034" y="1699"/>
                  </a:cubicBezTo>
                  <a:lnTo>
                    <a:pt x="65811" y="69602"/>
                  </a:lnTo>
                  <a:cubicBezTo>
                    <a:pt x="64393" y="70723"/>
                    <a:pt x="62674" y="71246"/>
                    <a:pt x="60881" y="71246"/>
                  </a:cubicBezTo>
                  <a:close/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77" name="Forma Livre: Forma 676">
              <a:extLst>
                <a:ext uri="{FF2B5EF4-FFF2-40B4-BE49-F238E27FC236}">
                  <a16:creationId xmlns:a16="http://schemas.microsoft.com/office/drawing/2014/main" id="{BB3455EC-3D39-C59B-0DA2-D9D4BD0E04AE}"/>
                </a:ext>
              </a:extLst>
            </p:cNvPr>
            <p:cNvSpPr/>
            <p:nvPr/>
          </p:nvSpPr>
          <p:spPr>
            <a:xfrm>
              <a:off x="6224646" y="5490634"/>
              <a:ext cx="23306" cy="112499"/>
            </a:xfrm>
            <a:custGeom>
              <a:avLst/>
              <a:gdLst>
                <a:gd name="connsiteX0" fmla="*/ 0 w 23306"/>
                <a:gd name="connsiteY0" fmla="*/ 112500 h 112499"/>
                <a:gd name="connsiteX1" fmla="*/ 23307 w 23306"/>
                <a:gd name="connsiteY1" fmla="*/ 56250 h 112499"/>
                <a:gd name="connsiteX2" fmla="*/ 0 w 23306"/>
                <a:gd name="connsiteY2" fmla="*/ 0 h 112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06" h="112499">
                  <a:moveTo>
                    <a:pt x="0" y="112500"/>
                  </a:moveTo>
                  <a:cubicBezTo>
                    <a:pt x="14417" y="98082"/>
                    <a:pt x="23307" y="78212"/>
                    <a:pt x="23307" y="56250"/>
                  </a:cubicBezTo>
                  <a:cubicBezTo>
                    <a:pt x="23307" y="34288"/>
                    <a:pt x="14417" y="14417"/>
                    <a:pt x="0" y="0"/>
                  </a:cubicBezTo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678" name="Gráfico 3">
            <a:extLst>
              <a:ext uri="{FF2B5EF4-FFF2-40B4-BE49-F238E27FC236}">
                <a16:creationId xmlns:a16="http://schemas.microsoft.com/office/drawing/2014/main" id="{9947297C-8BD8-A03E-B8EA-78BAE6E7926B}"/>
              </a:ext>
            </a:extLst>
          </p:cNvPr>
          <p:cNvGrpSpPr/>
          <p:nvPr/>
        </p:nvGrpSpPr>
        <p:grpSpPr>
          <a:xfrm>
            <a:off x="6557513" y="5427787"/>
            <a:ext cx="279232" cy="238075"/>
            <a:chOff x="6557513" y="5427787"/>
            <a:chExt cx="279232" cy="238075"/>
          </a:xfrm>
          <a:noFill/>
        </p:grpSpPr>
        <p:sp>
          <p:nvSpPr>
            <p:cNvPr id="679" name="Forma Livre: Forma 678">
              <a:extLst>
                <a:ext uri="{FF2B5EF4-FFF2-40B4-BE49-F238E27FC236}">
                  <a16:creationId xmlns:a16="http://schemas.microsoft.com/office/drawing/2014/main" id="{96F968DA-8555-0C3F-3424-5768CCD2DCA3}"/>
                </a:ext>
              </a:extLst>
            </p:cNvPr>
            <p:cNvSpPr/>
            <p:nvPr/>
          </p:nvSpPr>
          <p:spPr>
            <a:xfrm>
              <a:off x="6557513" y="5427787"/>
              <a:ext cx="167105" cy="238075"/>
            </a:xfrm>
            <a:custGeom>
              <a:avLst/>
              <a:gdLst>
                <a:gd name="connsiteX0" fmla="*/ 60881 w 167105"/>
                <a:gd name="connsiteY0" fmla="*/ 71363 h 238075"/>
                <a:gd name="connsiteX1" fmla="*/ 8068 w 167105"/>
                <a:gd name="connsiteY1" fmla="*/ 71363 h 238075"/>
                <a:gd name="connsiteX2" fmla="*/ 0 w 167105"/>
                <a:gd name="connsiteY2" fmla="*/ 79430 h 238075"/>
                <a:gd name="connsiteX3" fmla="*/ 0 w 167105"/>
                <a:gd name="connsiteY3" fmla="*/ 158763 h 238075"/>
                <a:gd name="connsiteX4" fmla="*/ 8068 w 167105"/>
                <a:gd name="connsiteY4" fmla="*/ 166830 h 238075"/>
                <a:gd name="connsiteX5" fmla="*/ 60881 w 167105"/>
                <a:gd name="connsiteY5" fmla="*/ 166830 h 238075"/>
                <a:gd name="connsiteX6" fmla="*/ 65811 w 167105"/>
                <a:gd name="connsiteY6" fmla="*/ 168474 h 238075"/>
                <a:gd name="connsiteX7" fmla="*/ 154108 w 167105"/>
                <a:gd name="connsiteY7" fmla="*/ 236377 h 238075"/>
                <a:gd name="connsiteX8" fmla="*/ 167106 w 167105"/>
                <a:gd name="connsiteY8" fmla="*/ 229952 h 238075"/>
                <a:gd name="connsiteX9" fmla="*/ 167106 w 167105"/>
                <a:gd name="connsiteY9" fmla="*/ 8091 h 238075"/>
                <a:gd name="connsiteX10" fmla="*/ 154108 w 167105"/>
                <a:gd name="connsiteY10" fmla="*/ 1666 h 238075"/>
                <a:gd name="connsiteX11" fmla="*/ 65811 w 167105"/>
                <a:gd name="connsiteY11" fmla="*/ 69570 h 238075"/>
                <a:gd name="connsiteX12" fmla="*/ 60881 w 167105"/>
                <a:gd name="connsiteY12" fmla="*/ 71213 h 238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7105" h="238075">
                  <a:moveTo>
                    <a:pt x="60881" y="71363"/>
                  </a:moveTo>
                  <a:lnTo>
                    <a:pt x="8068" y="71363"/>
                  </a:lnTo>
                  <a:cubicBezTo>
                    <a:pt x="3585" y="71363"/>
                    <a:pt x="0" y="74948"/>
                    <a:pt x="0" y="79430"/>
                  </a:cubicBezTo>
                  <a:lnTo>
                    <a:pt x="0" y="158763"/>
                  </a:lnTo>
                  <a:cubicBezTo>
                    <a:pt x="0" y="163245"/>
                    <a:pt x="3585" y="166830"/>
                    <a:pt x="8068" y="166830"/>
                  </a:cubicBezTo>
                  <a:lnTo>
                    <a:pt x="60881" y="166830"/>
                  </a:lnTo>
                  <a:cubicBezTo>
                    <a:pt x="62674" y="166830"/>
                    <a:pt x="64392" y="167428"/>
                    <a:pt x="65811" y="168474"/>
                  </a:cubicBezTo>
                  <a:lnTo>
                    <a:pt x="154108" y="236377"/>
                  </a:lnTo>
                  <a:cubicBezTo>
                    <a:pt x="159412" y="240485"/>
                    <a:pt x="167106" y="236676"/>
                    <a:pt x="167106" y="229952"/>
                  </a:cubicBezTo>
                  <a:lnTo>
                    <a:pt x="167106" y="8091"/>
                  </a:lnTo>
                  <a:cubicBezTo>
                    <a:pt x="167106" y="1368"/>
                    <a:pt x="159412" y="-2367"/>
                    <a:pt x="154108" y="1666"/>
                  </a:cubicBezTo>
                  <a:lnTo>
                    <a:pt x="65811" y="69570"/>
                  </a:lnTo>
                  <a:cubicBezTo>
                    <a:pt x="64392" y="70690"/>
                    <a:pt x="62674" y="71213"/>
                    <a:pt x="60881" y="71213"/>
                  </a:cubicBezTo>
                  <a:close/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grpSp>
          <p:nvGrpSpPr>
            <p:cNvPr id="680" name="Gráfico 3">
              <a:extLst>
                <a:ext uri="{FF2B5EF4-FFF2-40B4-BE49-F238E27FC236}">
                  <a16:creationId xmlns:a16="http://schemas.microsoft.com/office/drawing/2014/main" id="{EEF830F5-18B6-2F63-D08B-82D80413C947}"/>
                </a:ext>
              </a:extLst>
            </p:cNvPr>
            <p:cNvGrpSpPr/>
            <p:nvPr/>
          </p:nvGrpSpPr>
          <p:grpSpPr>
            <a:xfrm>
              <a:off x="6763613" y="5510280"/>
              <a:ext cx="73132" cy="73132"/>
              <a:chOff x="6763613" y="5510280"/>
              <a:chExt cx="73132" cy="73132"/>
            </a:xfrm>
          </p:grpSpPr>
          <p:sp>
            <p:nvSpPr>
              <p:cNvPr id="681" name="Forma Livre: Forma 680">
                <a:extLst>
                  <a:ext uri="{FF2B5EF4-FFF2-40B4-BE49-F238E27FC236}">
                    <a16:creationId xmlns:a16="http://schemas.microsoft.com/office/drawing/2014/main" id="{202C561C-91A7-8608-737C-2915DBBD46C1}"/>
                  </a:ext>
                </a:extLst>
              </p:cNvPr>
              <p:cNvSpPr/>
              <p:nvPr/>
            </p:nvSpPr>
            <p:spPr>
              <a:xfrm>
                <a:off x="6763613" y="5510280"/>
                <a:ext cx="73132" cy="73132"/>
              </a:xfrm>
              <a:custGeom>
                <a:avLst/>
                <a:gdLst>
                  <a:gd name="connsiteX0" fmla="*/ 0 w 73132"/>
                  <a:gd name="connsiteY0" fmla="*/ 0 h 73132"/>
                  <a:gd name="connsiteX1" fmla="*/ 73132 w 73132"/>
                  <a:gd name="connsiteY1" fmla="*/ 73132 h 73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3132" h="73132">
                    <a:moveTo>
                      <a:pt x="0" y="0"/>
                    </a:moveTo>
                    <a:lnTo>
                      <a:pt x="73132" y="73132"/>
                    </a:lnTo>
                  </a:path>
                </a:pathLst>
              </a:custGeom>
              <a:ln w="12699" cap="rnd">
                <a:solidFill>
                  <a:srgbClr val="21045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82" name="Forma Livre: Forma 681">
                <a:extLst>
                  <a:ext uri="{FF2B5EF4-FFF2-40B4-BE49-F238E27FC236}">
                    <a16:creationId xmlns:a16="http://schemas.microsoft.com/office/drawing/2014/main" id="{9747785A-405E-FBD0-D411-810E35D904AC}"/>
                  </a:ext>
                </a:extLst>
              </p:cNvPr>
              <p:cNvSpPr/>
              <p:nvPr/>
            </p:nvSpPr>
            <p:spPr>
              <a:xfrm>
                <a:off x="6763613" y="5510280"/>
                <a:ext cx="73132" cy="73132"/>
              </a:xfrm>
              <a:custGeom>
                <a:avLst/>
                <a:gdLst>
                  <a:gd name="connsiteX0" fmla="*/ 73132 w 73132"/>
                  <a:gd name="connsiteY0" fmla="*/ 0 h 73132"/>
                  <a:gd name="connsiteX1" fmla="*/ 0 w 73132"/>
                  <a:gd name="connsiteY1" fmla="*/ 73132 h 73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3132" h="73132">
                    <a:moveTo>
                      <a:pt x="73132" y="0"/>
                    </a:moveTo>
                    <a:lnTo>
                      <a:pt x="0" y="73132"/>
                    </a:lnTo>
                  </a:path>
                </a:pathLst>
              </a:custGeom>
              <a:ln w="12699" cap="rnd">
                <a:solidFill>
                  <a:srgbClr val="21045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</p:grpSp>
      <p:grpSp>
        <p:nvGrpSpPr>
          <p:cNvPr id="683" name="Gráfico 3">
            <a:extLst>
              <a:ext uri="{FF2B5EF4-FFF2-40B4-BE49-F238E27FC236}">
                <a16:creationId xmlns:a16="http://schemas.microsoft.com/office/drawing/2014/main" id="{7D3CA497-41D8-C3E0-A830-CEE67A001B28}"/>
              </a:ext>
            </a:extLst>
          </p:cNvPr>
          <p:cNvGrpSpPr/>
          <p:nvPr/>
        </p:nvGrpSpPr>
        <p:grpSpPr>
          <a:xfrm>
            <a:off x="3218842" y="3716114"/>
            <a:ext cx="212662" cy="198330"/>
            <a:chOff x="3218842" y="3716114"/>
            <a:chExt cx="212662" cy="198330"/>
          </a:xfrm>
          <a:noFill/>
        </p:grpSpPr>
        <p:sp>
          <p:nvSpPr>
            <p:cNvPr id="684" name="Forma Livre: Forma 683">
              <a:extLst>
                <a:ext uri="{FF2B5EF4-FFF2-40B4-BE49-F238E27FC236}">
                  <a16:creationId xmlns:a16="http://schemas.microsoft.com/office/drawing/2014/main" id="{91318285-E077-6D84-FCFC-4F78F47E0148}"/>
                </a:ext>
              </a:extLst>
            </p:cNvPr>
            <p:cNvSpPr/>
            <p:nvPr/>
          </p:nvSpPr>
          <p:spPr>
            <a:xfrm>
              <a:off x="3248263" y="3815690"/>
              <a:ext cx="55129" cy="98754"/>
            </a:xfrm>
            <a:custGeom>
              <a:avLst/>
              <a:gdLst>
                <a:gd name="connsiteX0" fmla="*/ 0 w 55129"/>
                <a:gd name="connsiteY0" fmla="*/ 0 h 98754"/>
                <a:gd name="connsiteX1" fmla="*/ 55129 w 55129"/>
                <a:gd name="connsiteY1" fmla="*/ 98755 h 98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5129" h="98754">
                  <a:moveTo>
                    <a:pt x="0" y="0"/>
                  </a:moveTo>
                  <a:cubicBezTo>
                    <a:pt x="45792" y="42505"/>
                    <a:pt x="53486" y="94721"/>
                    <a:pt x="55129" y="98755"/>
                  </a:cubicBezTo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85" name="Forma Livre: Forma 684">
              <a:extLst>
                <a:ext uri="{FF2B5EF4-FFF2-40B4-BE49-F238E27FC236}">
                  <a16:creationId xmlns:a16="http://schemas.microsoft.com/office/drawing/2014/main" id="{D097589C-B25A-DAB3-486B-12BCF35C0059}"/>
                </a:ext>
              </a:extLst>
            </p:cNvPr>
            <p:cNvSpPr/>
            <p:nvPr/>
          </p:nvSpPr>
          <p:spPr>
            <a:xfrm>
              <a:off x="3303393" y="3752418"/>
              <a:ext cx="95617" cy="162026"/>
            </a:xfrm>
            <a:custGeom>
              <a:avLst/>
              <a:gdLst>
                <a:gd name="connsiteX0" fmla="*/ 0 w 95617"/>
                <a:gd name="connsiteY0" fmla="*/ 162026 h 162026"/>
                <a:gd name="connsiteX1" fmla="*/ 95617 w 95617"/>
                <a:gd name="connsiteY1" fmla="*/ 0 h 162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617" h="162026">
                  <a:moveTo>
                    <a:pt x="0" y="162026"/>
                  </a:moveTo>
                  <a:cubicBezTo>
                    <a:pt x="374" y="146937"/>
                    <a:pt x="36230" y="44073"/>
                    <a:pt x="95617" y="0"/>
                  </a:cubicBezTo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86" name="Forma Livre: Forma 685">
              <a:extLst>
                <a:ext uri="{FF2B5EF4-FFF2-40B4-BE49-F238E27FC236}">
                  <a16:creationId xmlns:a16="http://schemas.microsoft.com/office/drawing/2014/main" id="{E21AA04C-2730-5A6F-A066-26E166A3B195}"/>
                </a:ext>
              </a:extLst>
            </p:cNvPr>
            <p:cNvSpPr/>
            <p:nvPr/>
          </p:nvSpPr>
          <p:spPr>
            <a:xfrm>
              <a:off x="3312431" y="3716114"/>
              <a:ext cx="119073" cy="136627"/>
            </a:xfrm>
            <a:custGeom>
              <a:avLst/>
              <a:gdLst>
                <a:gd name="connsiteX0" fmla="*/ 14119 w 119073"/>
                <a:gd name="connsiteY0" fmla="*/ 129531 h 136627"/>
                <a:gd name="connsiteX1" fmla="*/ 0 w 119073"/>
                <a:gd name="connsiteY1" fmla="*/ 91285 h 136627"/>
                <a:gd name="connsiteX2" fmla="*/ 108839 w 119073"/>
                <a:gd name="connsiteY2" fmla="*/ 0 h 136627"/>
                <a:gd name="connsiteX3" fmla="*/ 118924 w 119073"/>
                <a:gd name="connsiteY3" fmla="*/ 672 h 136627"/>
                <a:gd name="connsiteX4" fmla="*/ 119073 w 119073"/>
                <a:gd name="connsiteY4" fmla="*/ 5752 h 136627"/>
                <a:gd name="connsiteX5" fmla="*/ 26967 w 119073"/>
                <a:gd name="connsiteY5" fmla="*/ 136628 h 136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9073" h="136627">
                  <a:moveTo>
                    <a:pt x="14119" y="129531"/>
                  </a:moveTo>
                  <a:cubicBezTo>
                    <a:pt x="4333" y="120343"/>
                    <a:pt x="0" y="104805"/>
                    <a:pt x="0" y="91285"/>
                  </a:cubicBezTo>
                  <a:cubicBezTo>
                    <a:pt x="0" y="24427"/>
                    <a:pt x="76419" y="0"/>
                    <a:pt x="108839" y="0"/>
                  </a:cubicBezTo>
                  <a:cubicBezTo>
                    <a:pt x="112201" y="0"/>
                    <a:pt x="115562" y="224"/>
                    <a:pt x="118924" y="672"/>
                  </a:cubicBezTo>
                  <a:cubicBezTo>
                    <a:pt x="119073" y="2166"/>
                    <a:pt x="119073" y="3884"/>
                    <a:pt x="119073" y="5752"/>
                  </a:cubicBezTo>
                  <a:cubicBezTo>
                    <a:pt x="119073" y="66932"/>
                    <a:pt x="83740" y="134984"/>
                    <a:pt x="26967" y="136628"/>
                  </a:cubicBezTo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87" name="Forma Livre: Forma 686">
              <a:extLst>
                <a:ext uri="{FF2B5EF4-FFF2-40B4-BE49-F238E27FC236}">
                  <a16:creationId xmlns:a16="http://schemas.microsoft.com/office/drawing/2014/main" id="{4A1C171A-3722-6C4B-C016-EC1F3869AF98}"/>
                </a:ext>
              </a:extLst>
            </p:cNvPr>
            <p:cNvSpPr/>
            <p:nvPr/>
          </p:nvSpPr>
          <p:spPr>
            <a:xfrm>
              <a:off x="3219429" y="3777518"/>
              <a:ext cx="79865" cy="82320"/>
            </a:xfrm>
            <a:custGeom>
              <a:avLst/>
              <a:gdLst>
                <a:gd name="connsiteX0" fmla="*/ 79631 w 79865"/>
                <a:gd name="connsiteY0" fmla="*/ 82320 h 82320"/>
                <a:gd name="connsiteX1" fmla="*/ 0 w 79865"/>
                <a:gd name="connsiteY1" fmla="*/ 0 h 82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9865" h="82320">
                  <a:moveTo>
                    <a:pt x="79631" y="82320"/>
                  </a:moveTo>
                  <a:cubicBezTo>
                    <a:pt x="82993" y="23157"/>
                    <a:pt x="49900" y="3511"/>
                    <a:pt x="0" y="0"/>
                  </a:cubicBezTo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88" name="Forma Livre: Forma 687">
              <a:extLst>
                <a:ext uri="{FF2B5EF4-FFF2-40B4-BE49-F238E27FC236}">
                  <a16:creationId xmlns:a16="http://schemas.microsoft.com/office/drawing/2014/main" id="{93079D0C-E8C4-20B4-1F89-7F3744C12E9C}"/>
                </a:ext>
              </a:extLst>
            </p:cNvPr>
            <p:cNvSpPr/>
            <p:nvPr/>
          </p:nvSpPr>
          <p:spPr>
            <a:xfrm>
              <a:off x="3218842" y="3777817"/>
              <a:ext cx="53549" cy="95318"/>
            </a:xfrm>
            <a:custGeom>
              <a:avLst/>
              <a:gdLst>
                <a:gd name="connsiteX0" fmla="*/ 288 w 53549"/>
                <a:gd name="connsiteY0" fmla="*/ 0 h 95318"/>
                <a:gd name="connsiteX1" fmla="*/ 53550 w 53549"/>
                <a:gd name="connsiteY1" fmla="*/ 95318 h 95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3549" h="95318">
                  <a:moveTo>
                    <a:pt x="288" y="0"/>
                  </a:moveTo>
                  <a:cubicBezTo>
                    <a:pt x="-235" y="12102"/>
                    <a:pt x="-4792" y="90164"/>
                    <a:pt x="53550" y="95318"/>
                  </a:cubicBezTo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689" name="Gráfico 3">
            <a:extLst>
              <a:ext uri="{FF2B5EF4-FFF2-40B4-BE49-F238E27FC236}">
                <a16:creationId xmlns:a16="http://schemas.microsoft.com/office/drawing/2014/main" id="{55F916F6-10A6-ADE0-09CD-2E568CECCEB3}"/>
              </a:ext>
            </a:extLst>
          </p:cNvPr>
          <p:cNvGrpSpPr/>
          <p:nvPr/>
        </p:nvGrpSpPr>
        <p:grpSpPr>
          <a:xfrm>
            <a:off x="4347679" y="5985241"/>
            <a:ext cx="248071" cy="249798"/>
            <a:chOff x="4347679" y="5985241"/>
            <a:chExt cx="248071" cy="249798"/>
          </a:xfrm>
          <a:noFill/>
        </p:grpSpPr>
        <p:sp>
          <p:nvSpPr>
            <p:cNvPr id="690" name="Forma Livre: Forma 689">
              <a:extLst>
                <a:ext uri="{FF2B5EF4-FFF2-40B4-BE49-F238E27FC236}">
                  <a16:creationId xmlns:a16="http://schemas.microsoft.com/office/drawing/2014/main" id="{F40B8112-EF9D-DF51-43E2-DB407C3D27D7}"/>
                </a:ext>
              </a:extLst>
            </p:cNvPr>
            <p:cNvSpPr/>
            <p:nvPr/>
          </p:nvSpPr>
          <p:spPr>
            <a:xfrm>
              <a:off x="4347679" y="6169889"/>
              <a:ext cx="65096" cy="65151"/>
            </a:xfrm>
            <a:custGeom>
              <a:avLst/>
              <a:gdLst>
                <a:gd name="connsiteX0" fmla="*/ 40968 w 65096"/>
                <a:gd name="connsiteY0" fmla="*/ 0 h 65151"/>
                <a:gd name="connsiteX1" fmla="*/ 16989 w 65096"/>
                <a:gd name="connsiteY1" fmla="*/ 14716 h 65151"/>
                <a:gd name="connsiteX2" fmla="*/ 2273 w 65096"/>
                <a:gd name="connsiteY2" fmla="*/ 38695 h 65151"/>
                <a:gd name="connsiteX3" fmla="*/ 1227 w 65096"/>
                <a:gd name="connsiteY3" fmla="*/ 63869 h 65151"/>
                <a:gd name="connsiteX4" fmla="*/ 26402 w 65096"/>
                <a:gd name="connsiteY4" fmla="*/ 62824 h 65151"/>
                <a:gd name="connsiteX5" fmla="*/ 50381 w 65096"/>
                <a:gd name="connsiteY5" fmla="*/ 48107 h 65151"/>
                <a:gd name="connsiteX6" fmla="*/ 65097 w 65096"/>
                <a:gd name="connsiteY6" fmla="*/ 24128 h 65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096" h="65151">
                  <a:moveTo>
                    <a:pt x="40968" y="0"/>
                  </a:moveTo>
                  <a:cubicBezTo>
                    <a:pt x="32452" y="2615"/>
                    <a:pt x="24086" y="7545"/>
                    <a:pt x="16989" y="14716"/>
                  </a:cubicBezTo>
                  <a:cubicBezTo>
                    <a:pt x="9893" y="21813"/>
                    <a:pt x="4962" y="30179"/>
                    <a:pt x="2273" y="38695"/>
                  </a:cubicBezTo>
                  <a:cubicBezTo>
                    <a:pt x="-341" y="47211"/>
                    <a:pt x="-715" y="55951"/>
                    <a:pt x="1227" y="63869"/>
                  </a:cubicBezTo>
                  <a:cubicBezTo>
                    <a:pt x="9146" y="65886"/>
                    <a:pt x="17886" y="65513"/>
                    <a:pt x="26402" y="62824"/>
                  </a:cubicBezTo>
                  <a:cubicBezTo>
                    <a:pt x="34917" y="60209"/>
                    <a:pt x="43284" y="55279"/>
                    <a:pt x="50381" y="48107"/>
                  </a:cubicBezTo>
                  <a:cubicBezTo>
                    <a:pt x="57477" y="41011"/>
                    <a:pt x="62407" y="32644"/>
                    <a:pt x="65097" y="24128"/>
                  </a:cubicBezTo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91" name="Forma Livre: Forma 690">
              <a:extLst>
                <a:ext uri="{FF2B5EF4-FFF2-40B4-BE49-F238E27FC236}">
                  <a16:creationId xmlns:a16="http://schemas.microsoft.com/office/drawing/2014/main" id="{87838C53-764A-16B7-B36C-6B023A5B4A52}"/>
                </a:ext>
              </a:extLst>
            </p:cNvPr>
            <p:cNvSpPr/>
            <p:nvPr/>
          </p:nvSpPr>
          <p:spPr>
            <a:xfrm>
              <a:off x="4357049" y="5985241"/>
              <a:ext cx="238701" cy="240374"/>
            </a:xfrm>
            <a:custGeom>
              <a:avLst/>
              <a:gdLst>
                <a:gd name="connsiteX0" fmla="*/ 32644 w 238701"/>
                <a:gd name="connsiteY0" fmla="*/ 109872 h 240374"/>
                <a:gd name="connsiteX1" fmla="*/ 0 w 238701"/>
                <a:gd name="connsiteY1" fmla="*/ 142516 h 240374"/>
                <a:gd name="connsiteX2" fmla="*/ 32644 w 238701"/>
                <a:gd name="connsiteY2" fmla="*/ 142516 h 240374"/>
                <a:gd name="connsiteX3" fmla="*/ 97858 w 238701"/>
                <a:gd name="connsiteY3" fmla="*/ 207730 h 240374"/>
                <a:gd name="connsiteX4" fmla="*/ 97858 w 238701"/>
                <a:gd name="connsiteY4" fmla="*/ 240375 h 240374"/>
                <a:gd name="connsiteX5" fmla="*/ 130502 w 238701"/>
                <a:gd name="connsiteY5" fmla="*/ 207730 h 240374"/>
                <a:gd name="connsiteX6" fmla="*/ 114218 w 238701"/>
                <a:gd name="connsiteY6" fmla="*/ 158801 h 240374"/>
                <a:gd name="connsiteX7" fmla="*/ 212076 w 238701"/>
                <a:gd name="connsiteY7" fmla="*/ 109872 h 240374"/>
                <a:gd name="connsiteX8" fmla="*/ 236578 w 238701"/>
                <a:gd name="connsiteY8" fmla="*/ 3871 h 240374"/>
                <a:gd name="connsiteX9" fmla="*/ 130577 w 238701"/>
                <a:gd name="connsiteY9" fmla="*/ 28373 h 240374"/>
                <a:gd name="connsiteX10" fmla="*/ 81648 w 238701"/>
                <a:gd name="connsiteY10" fmla="*/ 126231 h 240374"/>
                <a:gd name="connsiteX11" fmla="*/ 32719 w 238701"/>
                <a:gd name="connsiteY11" fmla="*/ 109947 h 240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8701" h="240374">
                  <a:moveTo>
                    <a:pt x="32644" y="109872"/>
                  </a:moveTo>
                  <a:lnTo>
                    <a:pt x="0" y="142516"/>
                  </a:lnTo>
                  <a:lnTo>
                    <a:pt x="32644" y="142516"/>
                  </a:lnTo>
                  <a:cubicBezTo>
                    <a:pt x="61927" y="153497"/>
                    <a:pt x="84263" y="174414"/>
                    <a:pt x="97858" y="207730"/>
                  </a:cubicBezTo>
                  <a:lnTo>
                    <a:pt x="97858" y="240375"/>
                  </a:lnTo>
                  <a:lnTo>
                    <a:pt x="130502" y="207730"/>
                  </a:lnTo>
                  <a:lnTo>
                    <a:pt x="114218" y="158801"/>
                  </a:lnTo>
                  <a:cubicBezTo>
                    <a:pt x="153660" y="156037"/>
                    <a:pt x="187425" y="141919"/>
                    <a:pt x="212076" y="109872"/>
                  </a:cubicBezTo>
                  <a:cubicBezTo>
                    <a:pt x="235382" y="77527"/>
                    <a:pt x="242852" y="42044"/>
                    <a:pt x="236578" y="3871"/>
                  </a:cubicBezTo>
                  <a:cubicBezTo>
                    <a:pt x="196090" y="-5466"/>
                    <a:pt x="160532" y="1855"/>
                    <a:pt x="130577" y="28373"/>
                  </a:cubicBezTo>
                  <a:cubicBezTo>
                    <a:pt x="101593" y="58702"/>
                    <a:pt x="85308" y="91346"/>
                    <a:pt x="81648" y="126231"/>
                  </a:cubicBezTo>
                  <a:lnTo>
                    <a:pt x="32719" y="109947"/>
                  </a:lnTo>
                  <a:close/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92" name="Forma Livre: Forma 691">
              <a:extLst>
                <a:ext uri="{FF2B5EF4-FFF2-40B4-BE49-F238E27FC236}">
                  <a16:creationId xmlns:a16="http://schemas.microsoft.com/office/drawing/2014/main" id="{AF17B471-AD29-C827-BAA5-EB964B21B1E7}"/>
                </a:ext>
              </a:extLst>
            </p:cNvPr>
            <p:cNvSpPr/>
            <p:nvPr/>
          </p:nvSpPr>
          <p:spPr>
            <a:xfrm>
              <a:off x="4513417" y="6023046"/>
              <a:ext cx="46202" cy="46202"/>
            </a:xfrm>
            <a:custGeom>
              <a:avLst/>
              <a:gdLst>
                <a:gd name="connsiteX0" fmla="*/ 39423 w 46202"/>
                <a:gd name="connsiteY0" fmla="*/ 39423 h 46202"/>
                <a:gd name="connsiteX1" fmla="*/ 6779 w 46202"/>
                <a:gd name="connsiteY1" fmla="*/ 39423 h 46202"/>
                <a:gd name="connsiteX2" fmla="*/ 6779 w 46202"/>
                <a:gd name="connsiteY2" fmla="*/ 6779 h 46202"/>
                <a:gd name="connsiteX3" fmla="*/ 39423 w 46202"/>
                <a:gd name="connsiteY3" fmla="*/ 6779 h 46202"/>
                <a:gd name="connsiteX4" fmla="*/ 39423 w 46202"/>
                <a:gd name="connsiteY4" fmla="*/ 39423 h 46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202" h="46202">
                  <a:moveTo>
                    <a:pt x="39423" y="39423"/>
                  </a:moveTo>
                  <a:cubicBezTo>
                    <a:pt x="30385" y="48462"/>
                    <a:pt x="15818" y="48462"/>
                    <a:pt x="6779" y="39423"/>
                  </a:cubicBezTo>
                  <a:cubicBezTo>
                    <a:pt x="-2260" y="30385"/>
                    <a:pt x="-2260" y="15818"/>
                    <a:pt x="6779" y="6779"/>
                  </a:cubicBezTo>
                  <a:cubicBezTo>
                    <a:pt x="15818" y="-2260"/>
                    <a:pt x="30385" y="-2260"/>
                    <a:pt x="39423" y="6779"/>
                  </a:cubicBezTo>
                  <a:cubicBezTo>
                    <a:pt x="48462" y="15818"/>
                    <a:pt x="48462" y="30385"/>
                    <a:pt x="39423" y="39423"/>
                  </a:cubicBezTo>
                  <a:close/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693" name="Gráfico 3">
            <a:extLst>
              <a:ext uri="{FF2B5EF4-FFF2-40B4-BE49-F238E27FC236}">
                <a16:creationId xmlns:a16="http://schemas.microsoft.com/office/drawing/2014/main" id="{7B282D59-5747-9E21-70D8-D77F7F6E1728}"/>
              </a:ext>
            </a:extLst>
          </p:cNvPr>
          <p:cNvGrpSpPr/>
          <p:nvPr/>
        </p:nvGrpSpPr>
        <p:grpSpPr>
          <a:xfrm>
            <a:off x="5446263" y="6032290"/>
            <a:ext cx="265337" cy="155676"/>
            <a:chOff x="5446263" y="6032290"/>
            <a:chExt cx="265337" cy="155676"/>
          </a:xfrm>
          <a:noFill/>
        </p:grpSpPr>
        <p:sp>
          <p:nvSpPr>
            <p:cNvPr id="694" name="Forma Livre: Forma 693">
              <a:extLst>
                <a:ext uri="{FF2B5EF4-FFF2-40B4-BE49-F238E27FC236}">
                  <a16:creationId xmlns:a16="http://schemas.microsoft.com/office/drawing/2014/main" id="{673305DE-56AB-4BDC-9030-F99219F8FF26}"/>
                </a:ext>
              </a:extLst>
            </p:cNvPr>
            <p:cNvSpPr/>
            <p:nvPr/>
          </p:nvSpPr>
          <p:spPr>
            <a:xfrm>
              <a:off x="5550097" y="6153380"/>
              <a:ext cx="80751" cy="7470"/>
            </a:xfrm>
            <a:custGeom>
              <a:avLst/>
              <a:gdLst>
                <a:gd name="connsiteX0" fmla="*/ 80752 w 80751"/>
                <a:gd name="connsiteY0" fmla="*/ 0 h 7470"/>
                <a:gd name="connsiteX1" fmla="*/ 0 w 80751"/>
                <a:gd name="connsiteY1" fmla="*/ 0 h 7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0751" h="7470">
                  <a:moveTo>
                    <a:pt x="80752" y="0"/>
                  </a:moveTo>
                  <a:lnTo>
                    <a:pt x="0" y="0"/>
                  </a:lnTo>
                </a:path>
              </a:pathLst>
            </a:custGeom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95" name="Forma Livre: Forma 694">
              <a:extLst>
                <a:ext uri="{FF2B5EF4-FFF2-40B4-BE49-F238E27FC236}">
                  <a16:creationId xmlns:a16="http://schemas.microsoft.com/office/drawing/2014/main" id="{718EB4CD-8E4F-45A9-FCDE-7FA4DD929035}"/>
                </a:ext>
              </a:extLst>
            </p:cNvPr>
            <p:cNvSpPr/>
            <p:nvPr/>
          </p:nvSpPr>
          <p:spPr>
            <a:xfrm>
              <a:off x="5446263" y="6038042"/>
              <a:ext cx="265337" cy="115338"/>
            </a:xfrm>
            <a:custGeom>
              <a:avLst/>
              <a:gdLst>
                <a:gd name="connsiteX0" fmla="*/ 23083 w 265337"/>
                <a:gd name="connsiteY0" fmla="*/ 115338 h 115338"/>
                <a:gd name="connsiteX1" fmla="*/ 17779 w 265337"/>
                <a:gd name="connsiteY1" fmla="*/ 115338 h 115338"/>
                <a:gd name="connsiteX2" fmla="*/ 7246 w 265337"/>
                <a:gd name="connsiteY2" fmla="*/ 108465 h 115338"/>
                <a:gd name="connsiteX3" fmla="*/ 0 w 265337"/>
                <a:gd name="connsiteY3" fmla="*/ 92255 h 115338"/>
                <a:gd name="connsiteX4" fmla="*/ 4258 w 265337"/>
                <a:gd name="connsiteY4" fmla="*/ 48556 h 115338"/>
                <a:gd name="connsiteX5" fmla="*/ 31300 w 265337"/>
                <a:gd name="connsiteY5" fmla="*/ 5303 h 115338"/>
                <a:gd name="connsiteX6" fmla="*/ 40936 w 265337"/>
                <a:gd name="connsiteY6" fmla="*/ 0 h 115338"/>
                <a:gd name="connsiteX7" fmla="*/ 157320 w 265337"/>
                <a:gd name="connsiteY7" fmla="*/ 0 h 115338"/>
                <a:gd name="connsiteX8" fmla="*/ 165537 w 265337"/>
                <a:gd name="connsiteY8" fmla="*/ 3361 h 115338"/>
                <a:gd name="connsiteX9" fmla="*/ 207669 w 265337"/>
                <a:gd name="connsiteY9" fmla="*/ 46165 h 115338"/>
                <a:gd name="connsiteX10" fmla="*/ 244795 w 265337"/>
                <a:gd name="connsiteY10" fmla="*/ 52365 h 115338"/>
                <a:gd name="connsiteX11" fmla="*/ 265338 w 265337"/>
                <a:gd name="connsiteY11" fmla="*/ 75298 h 115338"/>
                <a:gd name="connsiteX12" fmla="*/ 265338 w 265337"/>
                <a:gd name="connsiteY12" fmla="*/ 103759 h 115338"/>
                <a:gd name="connsiteX13" fmla="*/ 253834 w 265337"/>
                <a:gd name="connsiteY13" fmla="*/ 115263 h 115338"/>
                <a:gd name="connsiteX14" fmla="*/ 253834 w 265337"/>
                <a:gd name="connsiteY14" fmla="*/ 115263 h 11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65337" h="115338">
                  <a:moveTo>
                    <a:pt x="23083" y="115338"/>
                  </a:moveTo>
                  <a:lnTo>
                    <a:pt x="17779" y="115338"/>
                  </a:lnTo>
                  <a:cubicBezTo>
                    <a:pt x="13222" y="115338"/>
                    <a:pt x="9114" y="112649"/>
                    <a:pt x="7246" y="108465"/>
                  </a:cubicBezTo>
                  <a:lnTo>
                    <a:pt x="0" y="92255"/>
                  </a:lnTo>
                  <a:lnTo>
                    <a:pt x="4258" y="48556"/>
                  </a:lnTo>
                  <a:lnTo>
                    <a:pt x="31300" y="5303"/>
                  </a:lnTo>
                  <a:cubicBezTo>
                    <a:pt x="33392" y="2017"/>
                    <a:pt x="37052" y="0"/>
                    <a:pt x="40936" y="0"/>
                  </a:cubicBezTo>
                  <a:lnTo>
                    <a:pt x="157320" y="0"/>
                  </a:lnTo>
                  <a:cubicBezTo>
                    <a:pt x="160308" y="0"/>
                    <a:pt x="163297" y="1270"/>
                    <a:pt x="165537" y="3361"/>
                  </a:cubicBezTo>
                  <a:lnTo>
                    <a:pt x="207669" y="46165"/>
                  </a:lnTo>
                  <a:lnTo>
                    <a:pt x="244795" y="52365"/>
                  </a:lnTo>
                  <a:cubicBezTo>
                    <a:pt x="256448" y="53635"/>
                    <a:pt x="265338" y="63570"/>
                    <a:pt x="265338" y="75298"/>
                  </a:cubicBezTo>
                  <a:lnTo>
                    <a:pt x="265338" y="103759"/>
                  </a:lnTo>
                  <a:cubicBezTo>
                    <a:pt x="265338" y="110109"/>
                    <a:pt x="260183" y="115263"/>
                    <a:pt x="253834" y="115263"/>
                  </a:cubicBezTo>
                  <a:lnTo>
                    <a:pt x="253834" y="115263"/>
                  </a:lnTo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96" name="Forma Livre: Forma 695">
              <a:extLst>
                <a:ext uri="{FF2B5EF4-FFF2-40B4-BE49-F238E27FC236}">
                  <a16:creationId xmlns:a16="http://schemas.microsoft.com/office/drawing/2014/main" id="{E3FBAEEA-01FD-7F0E-A73E-8C3577FAE8DC}"/>
                </a:ext>
              </a:extLst>
            </p:cNvPr>
            <p:cNvSpPr/>
            <p:nvPr/>
          </p:nvSpPr>
          <p:spPr>
            <a:xfrm>
              <a:off x="5480924" y="6130297"/>
              <a:ext cx="57669" cy="57669"/>
            </a:xfrm>
            <a:custGeom>
              <a:avLst/>
              <a:gdLst>
                <a:gd name="connsiteX0" fmla="*/ 57669 w 57669"/>
                <a:gd name="connsiteY0" fmla="*/ 28834 h 57669"/>
                <a:gd name="connsiteX1" fmla="*/ 28835 w 57669"/>
                <a:gd name="connsiteY1" fmla="*/ 57669 h 57669"/>
                <a:gd name="connsiteX2" fmla="*/ 0 w 57669"/>
                <a:gd name="connsiteY2" fmla="*/ 28834 h 57669"/>
                <a:gd name="connsiteX3" fmla="*/ 28835 w 57669"/>
                <a:gd name="connsiteY3" fmla="*/ 0 h 57669"/>
                <a:gd name="connsiteX4" fmla="*/ 57669 w 57669"/>
                <a:gd name="connsiteY4" fmla="*/ 28834 h 57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669" h="57669">
                  <a:moveTo>
                    <a:pt x="57669" y="28834"/>
                  </a:moveTo>
                  <a:cubicBezTo>
                    <a:pt x="57669" y="44759"/>
                    <a:pt x="44759" y="57669"/>
                    <a:pt x="28835" y="57669"/>
                  </a:cubicBezTo>
                  <a:cubicBezTo>
                    <a:pt x="12910" y="57669"/>
                    <a:pt x="0" y="44759"/>
                    <a:pt x="0" y="28834"/>
                  </a:cubicBezTo>
                  <a:cubicBezTo>
                    <a:pt x="0" y="12909"/>
                    <a:pt x="12910" y="0"/>
                    <a:pt x="28835" y="0"/>
                  </a:cubicBezTo>
                  <a:cubicBezTo>
                    <a:pt x="44760" y="0"/>
                    <a:pt x="57669" y="12910"/>
                    <a:pt x="57669" y="28834"/>
                  </a:cubicBezTo>
                  <a:close/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97" name="Forma Livre: Forma 696">
              <a:extLst>
                <a:ext uri="{FF2B5EF4-FFF2-40B4-BE49-F238E27FC236}">
                  <a16:creationId xmlns:a16="http://schemas.microsoft.com/office/drawing/2014/main" id="{89F9EA70-94B1-80B2-F3D3-1CE1975BDD30}"/>
                </a:ext>
              </a:extLst>
            </p:cNvPr>
            <p:cNvSpPr/>
            <p:nvPr/>
          </p:nvSpPr>
          <p:spPr>
            <a:xfrm>
              <a:off x="5630849" y="6130297"/>
              <a:ext cx="57669" cy="57669"/>
            </a:xfrm>
            <a:custGeom>
              <a:avLst/>
              <a:gdLst>
                <a:gd name="connsiteX0" fmla="*/ 57669 w 57669"/>
                <a:gd name="connsiteY0" fmla="*/ 28834 h 57669"/>
                <a:gd name="connsiteX1" fmla="*/ 28834 w 57669"/>
                <a:gd name="connsiteY1" fmla="*/ 57669 h 57669"/>
                <a:gd name="connsiteX2" fmla="*/ 0 w 57669"/>
                <a:gd name="connsiteY2" fmla="*/ 28834 h 57669"/>
                <a:gd name="connsiteX3" fmla="*/ 28834 w 57669"/>
                <a:gd name="connsiteY3" fmla="*/ 0 h 57669"/>
                <a:gd name="connsiteX4" fmla="*/ 57669 w 57669"/>
                <a:gd name="connsiteY4" fmla="*/ 28834 h 57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669" h="57669">
                  <a:moveTo>
                    <a:pt x="57669" y="28834"/>
                  </a:moveTo>
                  <a:cubicBezTo>
                    <a:pt x="57669" y="44759"/>
                    <a:pt x="44759" y="57669"/>
                    <a:pt x="28834" y="57669"/>
                  </a:cubicBezTo>
                  <a:cubicBezTo>
                    <a:pt x="12909" y="57669"/>
                    <a:pt x="0" y="44759"/>
                    <a:pt x="0" y="28834"/>
                  </a:cubicBezTo>
                  <a:cubicBezTo>
                    <a:pt x="0" y="12909"/>
                    <a:pt x="12910" y="0"/>
                    <a:pt x="28834" y="0"/>
                  </a:cubicBezTo>
                  <a:cubicBezTo>
                    <a:pt x="44759" y="0"/>
                    <a:pt x="57669" y="12910"/>
                    <a:pt x="57669" y="28834"/>
                  </a:cubicBezTo>
                  <a:close/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98" name="Forma Livre: Forma 697">
              <a:extLst>
                <a:ext uri="{FF2B5EF4-FFF2-40B4-BE49-F238E27FC236}">
                  <a16:creationId xmlns:a16="http://schemas.microsoft.com/office/drawing/2014/main" id="{E347C71C-A567-07C5-C51B-3E9BD180DEF0}"/>
                </a:ext>
              </a:extLst>
            </p:cNvPr>
            <p:cNvSpPr/>
            <p:nvPr/>
          </p:nvSpPr>
          <p:spPr>
            <a:xfrm>
              <a:off x="5457841" y="6084132"/>
              <a:ext cx="196089" cy="7470"/>
            </a:xfrm>
            <a:custGeom>
              <a:avLst/>
              <a:gdLst>
                <a:gd name="connsiteX0" fmla="*/ 0 w 196089"/>
                <a:gd name="connsiteY0" fmla="*/ 0 h 7470"/>
                <a:gd name="connsiteX1" fmla="*/ 196090 w 196089"/>
                <a:gd name="connsiteY1" fmla="*/ 0 h 7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6089" h="7470">
                  <a:moveTo>
                    <a:pt x="0" y="0"/>
                  </a:moveTo>
                  <a:lnTo>
                    <a:pt x="196090" y="0"/>
                  </a:lnTo>
                </a:path>
              </a:pathLst>
            </a:custGeom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99" name="Forma Livre: Forma 698">
              <a:extLst>
                <a:ext uri="{FF2B5EF4-FFF2-40B4-BE49-F238E27FC236}">
                  <a16:creationId xmlns:a16="http://schemas.microsoft.com/office/drawing/2014/main" id="{36FF29F7-401E-392C-2D0F-2059A62D6F96}"/>
                </a:ext>
              </a:extLst>
            </p:cNvPr>
            <p:cNvSpPr/>
            <p:nvPr/>
          </p:nvSpPr>
          <p:spPr>
            <a:xfrm>
              <a:off x="5550097" y="6032290"/>
              <a:ext cx="7470" cy="46090"/>
            </a:xfrm>
            <a:custGeom>
              <a:avLst/>
              <a:gdLst>
                <a:gd name="connsiteX0" fmla="*/ 0 w 7470"/>
                <a:gd name="connsiteY0" fmla="*/ 0 h 46090"/>
                <a:gd name="connsiteX1" fmla="*/ 0 w 7470"/>
                <a:gd name="connsiteY1" fmla="*/ 46090 h 46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70" h="46090">
                  <a:moveTo>
                    <a:pt x="0" y="0"/>
                  </a:moveTo>
                  <a:lnTo>
                    <a:pt x="0" y="46090"/>
                  </a:lnTo>
                </a:path>
              </a:pathLst>
            </a:custGeom>
            <a:ln w="12699" cap="flat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700" name="Gráfico 3">
            <a:extLst>
              <a:ext uri="{FF2B5EF4-FFF2-40B4-BE49-F238E27FC236}">
                <a16:creationId xmlns:a16="http://schemas.microsoft.com/office/drawing/2014/main" id="{6DF5F051-74C4-5277-46C8-021A197AE20F}"/>
              </a:ext>
            </a:extLst>
          </p:cNvPr>
          <p:cNvGrpSpPr/>
          <p:nvPr/>
        </p:nvGrpSpPr>
        <p:grpSpPr>
          <a:xfrm>
            <a:off x="4903785" y="2597916"/>
            <a:ext cx="253684" cy="253684"/>
            <a:chOff x="4903785" y="2597916"/>
            <a:chExt cx="253684" cy="253684"/>
          </a:xfrm>
          <a:noFill/>
        </p:grpSpPr>
        <p:sp>
          <p:nvSpPr>
            <p:cNvPr id="701" name="Forma Livre: Forma 700">
              <a:extLst>
                <a:ext uri="{FF2B5EF4-FFF2-40B4-BE49-F238E27FC236}">
                  <a16:creationId xmlns:a16="http://schemas.microsoft.com/office/drawing/2014/main" id="{19C9F017-0568-1BCB-86D9-CE694248AE2A}"/>
                </a:ext>
              </a:extLst>
            </p:cNvPr>
            <p:cNvSpPr/>
            <p:nvPr/>
          </p:nvSpPr>
          <p:spPr>
            <a:xfrm>
              <a:off x="4903785" y="2597916"/>
              <a:ext cx="253684" cy="253684"/>
            </a:xfrm>
            <a:custGeom>
              <a:avLst/>
              <a:gdLst>
                <a:gd name="connsiteX0" fmla="*/ 253684 w 253684"/>
                <a:gd name="connsiteY0" fmla="*/ 126842 h 253684"/>
                <a:gd name="connsiteX1" fmla="*/ 126842 w 253684"/>
                <a:gd name="connsiteY1" fmla="*/ 253684 h 253684"/>
                <a:gd name="connsiteX2" fmla="*/ 0 w 253684"/>
                <a:gd name="connsiteY2" fmla="*/ 126842 h 253684"/>
                <a:gd name="connsiteX3" fmla="*/ 126842 w 253684"/>
                <a:gd name="connsiteY3" fmla="*/ 0 h 253684"/>
                <a:gd name="connsiteX4" fmla="*/ 253684 w 253684"/>
                <a:gd name="connsiteY4" fmla="*/ 126842 h 253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3684" h="253684">
                  <a:moveTo>
                    <a:pt x="253684" y="126842"/>
                  </a:moveTo>
                  <a:cubicBezTo>
                    <a:pt x="253684" y="196895"/>
                    <a:pt x="196895" y="253684"/>
                    <a:pt x="126842" y="253684"/>
                  </a:cubicBezTo>
                  <a:cubicBezTo>
                    <a:pt x="56789" y="253684"/>
                    <a:pt x="0" y="196895"/>
                    <a:pt x="0" y="126842"/>
                  </a:cubicBezTo>
                  <a:cubicBezTo>
                    <a:pt x="0" y="56789"/>
                    <a:pt x="56790" y="0"/>
                    <a:pt x="126842" y="0"/>
                  </a:cubicBezTo>
                  <a:cubicBezTo>
                    <a:pt x="196895" y="0"/>
                    <a:pt x="253684" y="56789"/>
                    <a:pt x="253684" y="126842"/>
                  </a:cubicBezTo>
                  <a:close/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02" name="Forma Livre: Forma 701">
              <a:extLst>
                <a:ext uri="{FF2B5EF4-FFF2-40B4-BE49-F238E27FC236}">
                  <a16:creationId xmlns:a16="http://schemas.microsoft.com/office/drawing/2014/main" id="{6946B3B4-F33C-2AF3-403E-ADEA3D94B13D}"/>
                </a:ext>
              </a:extLst>
            </p:cNvPr>
            <p:cNvSpPr/>
            <p:nvPr/>
          </p:nvSpPr>
          <p:spPr>
            <a:xfrm>
              <a:off x="5030627" y="2690171"/>
              <a:ext cx="7470" cy="126842"/>
            </a:xfrm>
            <a:custGeom>
              <a:avLst/>
              <a:gdLst>
                <a:gd name="connsiteX0" fmla="*/ 0 w 7470"/>
                <a:gd name="connsiteY0" fmla="*/ 126842 h 126842"/>
                <a:gd name="connsiteX1" fmla="*/ 0 w 7470"/>
                <a:gd name="connsiteY1" fmla="*/ 51917 h 126842"/>
                <a:gd name="connsiteX2" fmla="*/ 0 w 7470"/>
                <a:gd name="connsiteY2" fmla="*/ 0 h 126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70" h="126842">
                  <a:moveTo>
                    <a:pt x="0" y="126842"/>
                  </a:moveTo>
                  <a:lnTo>
                    <a:pt x="0" y="51917"/>
                  </a:lnTo>
                  <a:lnTo>
                    <a:pt x="0" y="0"/>
                  </a:lnTo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03" name="Forma Livre: Forma 702">
              <a:extLst>
                <a:ext uri="{FF2B5EF4-FFF2-40B4-BE49-F238E27FC236}">
                  <a16:creationId xmlns:a16="http://schemas.microsoft.com/office/drawing/2014/main" id="{35ACF873-5E11-7063-2EC1-B09D676BB499}"/>
                </a:ext>
              </a:extLst>
            </p:cNvPr>
            <p:cNvSpPr/>
            <p:nvPr/>
          </p:nvSpPr>
          <p:spPr>
            <a:xfrm>
              <a:off x="5019123" y="2632502"/>
              <a:ext cx="23007" cy="23007"/>
            </a:xfrm>
            <a:custGeom>
              <a:avLst/>
              <a:gdLst>
                <a:gd name="connsiteX0" fmla="*/ 23008 w 23007"/>
                <a:gd name="connsiteY0" fmla="*/ 11504 h 23007"/>
                <a:gd name="connsiteX1" fmla="*/ 11504 w 23007"/>
                <a:gd name="connsiteY1" fmla="*/ 23008 h 23007"/>
                <a:gd name="connsiteX2" fmla="*/ 0 w 23007"/>
                <a:gd name="connsiteY2" fmla="*/ 11504 h 23007"/>
                <a:gd name="connsiteX3" fmla="*/ 11504 w 23007"/>
                <a:gd name="connsiteY3" fmla="*/ 0 h 23007"/>
                <a:gd name="connsiteX4" fmla="*/ 23008 w 23007"/>
                <a:gd name="connsiteY4" fmla="*/ 11504 h 23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07" h="23007">
                  <a:moveTo>
                    <a:pt x="23008" y="11504"/>
                  </a:moveTo>
                  <a:cubicBezTo>
                    <a:pt x="23008" y="17857"/>
                    <a:pt x="17858" y="23008"/>
                    <a:pt x="11504" y="23008"/>
                  </a:cubicBezTo>
                  <a:cubicBezTo>
                    <a:pt x="5151" y="23008"/>
                    <a:pt x="0" y="17857"/>
                    <a:pt x="0" y="11504"/>
                  </a:cubicBezTo>
                  <a:cubicBezTo>
                    <a:pt x="0" y="5150"/>
                    <a:pt x="5151" y="0"/>
                    <a:pt x="11504" y="0"/>
                  </a:cubicBezTo>
                  <a:cubicBezTo>
                    <a:pt x="17858" y="0"/>
                    <a:pt x="23008" y="5151"/>
                    <a:pt x="23008" y="11504"/>
                  </a:cubicBezTo>
                  <a:close/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704" name="Gráfico 3">
            <a:extLst>
              <a:ext uri="{FF2B5EF4-FFF2-40B4-BE49-F238E27FC236}">
                <a16:creationId xmlns:a16="http://schemas.microsoft.com/office/drawing/2014/main" id="{88C0253C-28F8-A67A-7D32-F26655BFD04D}"/>
              </a:ext>
            </a:extLst>
          </p:cNvPr>
          <p:cNvGrpSpPr/>
          <p:nvPr/>
        </p:nvGrpSpPr>
        <p:grpSpPr>
          <a:xfrm>
            <a:off x="1521818" y="3652618"/>
            <a:ext cx="285091" cy="291562"/>
            <a:chOff x="1521818" y="3652618"/>
            <a:chExt cx="285091" cy="291562"/>
          </a:xfrm>
          <a:noFill/>
        </p:grpSpPr>
        <p:sp>
          <p:nvSpPr>
            <p:cNvPr id="705" name="Forma Livre: Forma 704">
              <a:extLst>
                <a:ext uri="{FF2B5EF4-FFF2-40B4-BE49-F238E27FC236}">
                  <a16:creationId xmlns:a16="http://schemas.microsoft.com/office/drawing/2014/main" id="{1A31AA59-F051-3DA2-0052-5C3B36F3679C}"/>
                </a:ext>
              </a:extLst>
            </p:cNvPr>
            <p:cNvSpPr/>
            <p:nvPr/>
          </p:nvSpPr>
          <p:spPr>
            <a:xfrm>
              <a:off x="1619037" y="3787694"/>
              <a:ext cx="187872" cy="111063"/>
            </a:xfrm>
            <a:custGeom>
              <a:avLst/>
              <a:gdLst>
                <a:gd name="connsiteX0" fmla="*/ 0 w 187872"/>
                <a:gd name="connsiteY0" fmla="*/ 111064 h 111063"/>
                <a:gd name="connsiteX1" fmla="*/ 12923 w 187872"/>
                <a:gd name="connsiteY1" fmla="*/ 104565 h 111063"/>
                <a:gd name="connsiteX2" fmla="*/ 103610 w 187872"/>
                <a:gd name="connsiteY2" fmla="*/ 104565 h 111063"/>
                <a:gd name="connsiteX3" fmla="*/ 155453 w 187872"/>
                <a:gd name="connsiteY3" fmla="*/ 59221 h 111063"/>
                <a:gd name="connsiteX4" fmla="*/ 187873 w 187872"/>
                <a:gd name="connsiteY4" fmla="*/ 7379 h 111063"/>
                <a:gd name="connsiteX5" fmla="*/ 161952 w 187872"/>
                <a:gd name="connsiteY5" fmla="*/ 880 h 111063"/>
                <a:gd name="connsiteX6" fmla="*/ 136030 w 187872"/>
                <a:gd name="connsiteY6" fmla="*/ 26801 h 111063"/>
                <a:gd name="connsiteX7" fmla="*/ 106299 w 187872"/>
                <a:gd name="connsiteY7" fmla="*/ 42189 h 111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7872" h="111063">
                  <a:moveTo>
                    <a:pt x="0" y="111064"/>
                  </a:moveTo>
                  <a:cubicBezTo>
                    <a:pt x="2465" y="108599"/>
                    <a:pt x="5005" y="104565"/>
                    <a:pt x="12923" y="104565"/>
                  </a:cubicBezTo>
                  <a:lnTo>
                    <a:pt x="103610" y="104565"/>
                  </a:lnTo>
                  <a:cubicBezTo>
                    <a:pt x="110781" y="104565"/>
                    <a:pt x="150373" y="64899"/>
                    <a:pt x="155453" y="59221"/>
                  </a:cubicBezTo>
                  <a:cubicBezTo>
                    <a:pt x="160308" y="53768"/>
                    <a:pt x="181897" y="21423"/>
                    <a:pt x="187873" y="7379"/>
                  </a:cubicBezTo>
                  <a:cubicBezTo>
                    <a:pt x="184138" y="2299"/>
                    <a:pt x="173978" y="-1884"/>
                    <a:pt x="161952" y="880"/>
                  </a:cubicBezTo>
                  <a:cubicBezTo>
                    <a:pt x="150522" y="3569"/>
                    <a:pt x="143799" y="11786"/>
                    <a:pt x="136030" y="26801"/>
                  </a:cubicBezTo>
                  <a:lnTo>
                    <a:pt x="106299" y="42189"/>
                  </a:lnTo>
                </a:path>
              </a:pathLst>
            </a:custGeom>
            <a:noFill/>
            <a:ln w="11504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06" name="Forma Livre: Forma 705">
              <a:extLst>
                <a:ext uri="{FF2B5EF4-FFF2-40B4-BE49-F238E27FC236}">
                  <a16:creationId xmlns:a16="http://schemas.microsoft.com/office/drawing/2014/main" id="{A1E2CDB9-31D6-5D88-FFD8-C0E6A14CCA98}"/>
                </a:ext>
              </a:extLst>
            </p:cNvPr>
            <p:cNvSpPr/>
            <p:nvPr/>
          </p:nvSpPr>
          <p:spPr>
            <a:xfrm>
              <a:off x="1567194" y="3808071"/>
              <a:ext cx="161970" cy="45343"/>
            </a:xfrm>
            <a:custGeom>
              <a:avLst/>
              <a:gdLst>
                <a:gd name="connsiteX0" fmla="*/ 90687 w 161970"/>
                <a:gd name="connsiteY0" fmla="*/ 45344 h 45343"/>
                <a:gd name="connsiteX1" fmla="*/ 142529 w 161970"/>
                <a:gd name="connsiteY1" fmla="*/ 45344 h 45343"/>
                <a:gd name="connsiteX2" fmla="*/ 142529 w 161970"/>
                <a:gd name="connsiteY2" fmla="*/ 12923 h 45343"/>
                <a:gd name="connsiteX3" fmla="*/ 108316 w 161970"/>
                <a:gd name="connsiteY3" fmla="*/ 12923 h 45343"/>
                <a:gd name="connsiteX4" fmla="*/ 84263 w 161970"/>
                <a:gd name="connsiteY4" fmla="*/ 0 h 45343"/>
                <a:gd name="connsiteX5" fmla="*/ 51842 w 161970"/>
                <a:gd name="connsiteY5" fmla="*/ 0 h 45343"/>
                <a:gd name="connsiteX6" fmla="*/ 25921 w 161970"/>
                <a:gd name="connsiteY6" fmla="*/ 12923 h 45343"/>
                <a:gd name="connsiteX7" fmla="*/ 0 w 161970"/>
                <a:gd name="connsiteY7" fmla="*/ 38844 h 45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1970" h="45343">
                  <a:moveTo>
                    <a:pt x="90687" y="45344"/>
                  </a:moveTo>
                  <a:lnTo>
                    <a:pt x="142529" y="45344"/>
                  </a:lnTo>
                  <a:cubicBezTo>
                    <a:pt x="168451" y="45344"/>
                    <a:pt x="168451" y="12923"/>
                    <a:pt x="142529" y="12923"/>
                  </a:cubicBezTo>
                  <a:lnTo>
                    <a:pt x="108316" y="12923"/>
                  </a:lnTo>
                  <a:cubicBezTo>
                    <a:pt x="102938" y="12923"/>
                    <a:pt x="92779" y="0"/>
                    <a:pt x="84263" y="0"/>
                  </a:cubicBezTo>
                  <a:lnTo>
                    <a:pt x="51842" y="0"/>
                  </a:lnTo>
                  <a:cubicBezTo>
                    <a:pt x="43102" y="0"/>
                    <a:pt x="32196" y="7096"/>
                    <a:pt x="25921" y="12923"/>
                  </a:cubicBezTo>
                  <a:cubicBezTo>
                    <a:pt x="16210" y="22634"/>
                    <a:pt x="0" y="38844"/>
                    <a:pt x="0" y="38844"/>
                  </a:cubicBezTo>
                </a:path>
              </a:pathLst>
            </a:custGeom>
            <a:noFill/>
            <a:ln w="11504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07" name="Forma Livre: Forma 706">
              <a:extLst>
                <a:ext uri="{FF2B5EF4-FFF2-40B4-BE49-F238E27FC236}">
                  <a16:creationId xmlns:a16="http://schemas.microsoft.com/office/drawing/2014/main" id="{15085BE7-EDDC-C602-1843-3CD21EAA3E1E}"/>
                </a:ext>
              </a:extLst>
            </p:cNvPr>
            <p:cNvSpPr/>
            <p:nvPr/>
          </p:nvSpPr>
          <p:spPr>
            <a:xfrm rot="-2700000">
              <a:off x="1553989" y="3834134"/>
              <a:ext cx="45791" cy="109959"/>
            </a:xfrm>
            <a:custGeom>
              <a:avLst/>
              <a:gdLst>
                <a:gd name="connsiteX0" fmla="*/ 0 w 45791"/>
                <a:gd name="connsiteY0" fmla="*/ 0 h 109959"/>
                <a:gd name="connsiteX1" fmla="*/ 45792 w 45791"/>
                <a:gd name="connsiteY1" fmla="*/ 0 h 109959"/>
                <a:gd name="connsiteX2" fmla="*/ 45792 w 45791"/>
                <a:gd name="connsiteY2" fmla="*/ 109960 h 109959"/>
                <a:gd name="connsiteX3" fmla="*/ 0 w 45791"/>
                <a:gd name="connsiteY3" fmla="*/ 109960 h 109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791" h="109959">
                  <a:moveTo>
                    <a:pt x="0" y="0"/>
                  </a:moveTo>
                  <a:lnTo>
                    <a:pt x="45792" y="0"/>
                  </a:lnTo>
                  <a:lnTo>
                    <a:pt x="45792" y="109960"/>
                  </a:lnTo>
                  <a:lnTo>
                    <a:pt x="0" y="109960"/>
                  </a:lnTo>
                  <a:close/>
                </a:path>
              </a:pathLst>
            </a:custGeom>
            <a:noFill/>
            <a:ln w="11504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08" name="Forma Livre: Forma 707">
              <a:extLst>
                <a:ext uri="{FF2B5EF4-FFF2-40B4-BE49-F238E27FC236}">
                  <a16:creationId xmlns:a16="http://schemas.microsoft.com/office/drawing/2014/main" id="{42902920-B236-FF87-B881-0D7ED7AE2A45}"/>
                </a:ext>
              </a:extLst>
            </p:cNvPr>
            <p:cNvSpPr/>
            <p:nvPr/>
          </p:nvSpPr>
          <p:spPr>
            <a:xfrm>
              <a:off x="1554196" y="3866412"/>
              <a:ext cx="12997" cy="12923"/>
            </a:xfrm>
            <a:custGeom>
              <a:avLst/>
              <a:gdLst>
                <a:gd name="connsiteX0" fmla="*/ 0 w 12997"/>
                <a:gd name="connsiteY0" fmla="*/ 0 h 12923"/>
                <a:gd name="connsiteX1" fmla="*/ 12998 w 12997"/>
                <a:gd name="connsiteY1" fmla="*/ 12923 h 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97" h="12923">
                  <a:moveTo>
                    <a:pt x="0" y="0"/>
                  </a:moveTo>
                  <a:lnTo>
                    <a:pt x="12998" y="12923"/>
                  </a:lnTo>
                </a:path>
              </a:pathLst>
            </a:custGeom>
            <a:ln w="11504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09" name="Forma Livre: Forma 708">
              <a:extLst>
                <a:ext uri="{FF2B5EF4-FFF2-40B4-BE49-F238E27FC236}">
                  <a16:creationId xmlns:a16="http://schemas.microsoft.com/office/drawing/2014/main" id="{73BF7E2A-4571-AF4B-7ADD-F90D2279CFAA}"/>
                </a:ext>
              </a:extLst>
            </p:cNvPr>
            <p:cNvSpPr/>
            <p:nvPr/>
          </p:nvSpPr>
          <p:spPr>
            <a:xfrm>
              <a:off x="1631960" y="3769226"/>
              <a:ext cx="129531" cy="38844"/>
            </a:xfrm>
            <a:custGeom>
              <a:avLst/>
              <a:gdLst>
                <a:gd name="connsiteX0" fmla="*/ 129531 w 129531"/>
                <a:gd name="connsiteY0" fmla="*/ 32420 h 38844"/>
                <a:gd name="connsiteX1" fmla="*/ 116608 w 129531"/>
                <a:gd name="connsiteY1" fmla="*/ 19422 h 38844"/>
                <a:gd name="connsiteX2" fmla="*/ 97186 w 129531"/>
                <a:gd name="connsiteY2" fmla="*/ 19422 h 38844"/>
                <a:gd name="connsiteX3" fmla="*/ 77764 w 129531"/>
                <a:gd name="connsiteY3" fmla="*/ 6499 h 38844"/>
                <a:gd name="connsiteX4" fmla="*/ 64766 w 129531"/>
                <a:gd name="connsiteY4" fmla="*/ 6499 h 38844"/>
                <a:gd name="connsiteX5" fmla="*/ 51842 w 129531"/>
                <a:gd name="connsiteY5" fmla="*/ 0 h 38844"/>
                <a:gd name="connsiteX6" fmla="*/ 38844 w 129531"/>
                <a:gd name="connsiteY6" fmla="*/ 12998 h 38844"/>
                <a:gd name="connsiteX7" fmla="*/ 19422 w 129531"/>
                <a:gd name="connsiteY7" fmla="*/ 12998 h 38844"/>
                <a:gd name="connsiteX8" fmla="*/ 0 w 129531"/>
                <a:gd name="connsiteY8" fmla="*/ 25921 h 38844"/>
                <a:gd name="connsiteX9" fmla="*/ 0 w 129531"/>
                <a:gd name="connsiteY9" fmla="*/ 38845 h 38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9531" h="38844">
                  <a:moveTo>
                    <a:pt x="129531" y="32420"/>
                  </a:moveTo>
                  <a:lnTo>
                    <a:pt x="116608" y="19422"/>
                  </a:lnTo>
                  <a:lnTo>
                    <a:pt x="97186" y="19422"/>
                  </a:lnTo>
                  <a:lnTo>
                    <a:pt x="77764" y="6499"/>
                  </a:lnTo>
                  <a:lnTo>
                    <a:pt x="64766" y="6499"/>
                  </a:lnTo>
                  <a:lnTo>
                    <a:pt x="51842" y="0"/>
                  </a:lnTo>
                  <a:lnTo>
                    <a:pt x="38844" y="12998"/>
                  </a:lnTo>
                  <a:lnTo>
                    <a:pt x="19422" y="12998"/>
                  </a:lnTo>
                  <a:lnTo>
                    <a:pt x="0" y="25921"/>
                  </a:lnTo>
                  <a:lnTo>
                    <a:pt x="0" y="38845"/>
                  </a:lnTo>
                </a:path>
              </a:pathLst>
            </a:custGeom>
            <a:noFill/>
            <a:ln w="11504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10" name="Forma Livre: Forma 709">
              <a:extLst>
                <a:ext uri="{FF2B5EF4-FFF2-40B4-BE49-F238E27FC236}">
                  <a16:creationId xmlns:a16="http://schemas.microsoft.com/office/drawing/2014/main" id="{5B4E8613-A4E9-47AC-A17B-45B21C9B07B6}"/>
                </a:ext>
              </a:extLst>
            </p:cNvPr>
            <p:cNvSpPr/>
            <p:nvPr/>
          </p:nvSpPr>
          <p:spPr>
            <a:xfrm>
              <a:off x="1586616" y="3704460"/>
              <a:ext cx="77688" cy="49539"/>
            </a:xfrm>
            <a:custGeom>
              <a:avLst/>
              <a:gdLst>
                <a:gd name="connsiteX0" fmla="*/ 58565 w 77688"/>
                <a:gd name="connsiteY0" fmla="*/ 10084 h 49539"/>
                <a:gd name="connsiteX1" fmla="*/ 77689 w 77688"/>
                <a:gd name="connsiteY1" fmla="*/ 45343 h 49539"/>
                <a:gd name="connsiteX2" fmla="*/ 36379 w 77688"/>
                <a:gd name="connsiteY2" fmla="*/ 45045 h 49539"/>
                <a:gd name="connsiteX3" fmla="*/ 0 w 77688"/>
                <a:gd name="connsiteY3" fmla="*/ 0 h 49539"/>
                <a:gd name="connsiteX4" fmla="*/ 58565 w 77688"/>
                <a:gd name="connsiteY4" fmla="*/ 10084 h 49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688" h="49539">
                  <a:moveTo>
                    <a:pt x="58565" y="10084"/>
                  </a:moveTo>
                  <a:cubicBezTo>
                    <a:pt x="75597" y="19945"/>
                    <a:pt x="77689" y="45343"/>
                    <a:pt x="77689" y="45343"/>
                  </a:cubicBezTo>
                  <a:cubicBezTo>
                    <a:pt x="77689" y="45343"/>
                    <a:pt x="53411" y="54980"/>
                    <a:pt x="36379" y="45045"/>
                  </a:cubicBezTo>
                  <a:cubicBezTo>
                    <a:pt x="19348" y="35184"/>
                    <a:pt x="0" y="0"/>
                    <a:pt x="0" y="0"/>
                  </a:cubicBezTo>
                  <a:cubicBezTo>
                    <a:pt x="0" y="0"/>
                    <a:pt x="41608" y="224"/>
                    <a:pt x="58565" y="10084"/>
                  </a:cubicBezTo>
                  <a:close/>
                </a:path>
              </a:pathLst>
            </a:custGeom>
            <a:noFill/>
            <a:ln w="11504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11" name="Forma Livre: Forma 710">
              <a:extLst>
                <a:ext uri="{FF2B5EF4-FFF2-40B4-BE49-F238E27FC236}">
                  <a16:creationId xmlns:a16="http://schemas.microsoft.com/office/drawing/2014/main" id="{5F0223E1-8727-E61D-7FD4-90E4AB9CBB6A}"/>
                </a:ext>
              </a:extLst>
            </p:cNvPr>
            <p:cNvSpPr/>
            <p:nvPr/>
          </p:nvSpPr>
          <p:spPr>
            <a:xfrm>
              <a:off x="1682326" y="3652618"/>
              <a:ext cx="98560" cy="99887"/>
            </a:xfrm>
            <a:custGeom>
              <a:avLst/>
              <a:gdLst>
                <a:gd name="connsiteX0" fmla="*/ 11710 w 98560"/>
                <a:gd name="connsiteY0" fmla="*/ 94721 h 99887"/>
                <a:gd name="connsiteX1" fmla="*/ 7004 w 98560"/>
                <a:gd name="connsiteY1" fmla="*/ 38620 h 99887"/>
                <a:gd name="connsiteX2" fmla="*/ 91566 w 98560"/>
                <a:gd name="connsiteY2" fmla="*/ 0 h 99887"/>
                <a:gd name="connsiteX3" fmla="*/ 75057 w 98560"/>
                <a:gd name="connsiteY3" fmla="*/ 86728 h 99887"/>
                <a:gd name="connsiteX4" fmla="*/ 28145 w 98560"/>
                <a:gd name="connsiteY4" fmla="*/ 98232 h 99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560" h="99887">
                  <a:moveTo>
                    <a:pt x="11710" y="94721"/>
                  </a:moveTo>
                  <a:cubicBezTo>
                    <a:pt x="-4052" y="78436"/>
                    <a:pt x="-2109" y="49975"/>
                    <a:pt x="7004" y="38620"/>
                  </a:cubicBezTo>
                  <a:cubicBezTo>
                    <a:pt x="31506" y="8292"/>
                    <a:pt x="65047" y="17181"/>
                    <a:pt x="91566" y="0"/>
                  </a:cubicBezTo>
                  <a:cubicBezTo>
                    <a:pt x="105460" y="23979"/>
                    <a:pt x="97990" y="62823"/>
                    <a:pt x="75057" y="86728"/>
                  </a:cubicBezTo>
                  <a:cubicBezTo>
                    <a:pt x="59668" y="102788"/>
                    <a:pt x="38752" y="100622"/>
                    <a:pt x="28145" y="98232"/>
                  </a:cubicBezTo>
                </a:path>
              </a:pathLst>
            </a:custGeom>
            <a:noFill/>
            <a:ln w="11504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12" name="Forma Livre: Forma 711">
              <a:extLst>
                <a:ext uri="{FF2B5EF4-FFF2-40B4-BE49-F238E27FC236}">
                  <a16:creationId xmlns:a16="http://schemas.microsoft.com/office/drawing/2014/main" id="{1A26F06E-DA64-8621-6B5F-B63CD4EEE73B}"/>
                </a:ext>
              </a:extLst>
            </p:cNvPr>
            <p:cNvSpPr/>
            <p:nvPr/>
          </p:nvSpPr>
          <p:spPr>
            <a:xfrm>
              <a:off x="1683802" y="3687354"/>
              <a:ext cx="68127" cy="88371"/>
            </a:xfrm>
            <a:custGeom>
              <a:avLst/>
              <a:gdLst>
                <a:gd name="connsiteX0" fmla="*/ 0 w 68127"/>
                <a:gd name="connsiteY0" fmla="*/ 88371 h 88371"/>
                <a:gd name="connsiteX1" fmla="*/ 68127 w 68127"/>
                <a:gd name="connsiteY1" fmla="*/ 0 h 88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27" h="88371">
                  <a:moveTo>
                    <a:pt x="0" y="88371"/>
                  </a:moveTo>
                  <a:cubicBezTo>
                    <a:pt x="5378" y="39741"/>
                    <a:pt x="43028" y="21514"/>
                    <a:pt x="68127" y="0"/>
                  </a:cubicBezTo>
                </a:path>
              </a:pathLst>
            </a:custGeom>
            <a:noFill/>
            <a:ln w="11504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713" name="Gráfico 3">
            <a:extLst>
              <a:ext uri="{FF2B5EF4-FFF2-40B4-BE49-F238E27FC236}">
                <a16:creationId xmlns:a16="http://schemas.microsoft.com/office/drawing/2014/main" id="{62D99E23-412F-3E19-7F80-64FADD6FF8FF}"/>
              </a:ext>
            </a:extLst>
          </p:cNvPr>
          <p:cNvGrpSpPr/>
          <p:nvPr/>
        </p:nvGrpSpPr>
        <p:grpSpPr>
          <a:xfrm>
            <a:off x="2071294" y="3655905"/>
            <a:ext cx="293417" cy="284983"/>
            <a:chOff x="2071294" y="3655905"/>
            <a:chExt cx="293417" cy="284983"/>
          </a:xfrm>
          <a:noFill/>
        </p:grpSpPr>
        <p:sp>
          <p:nvSpPr>
            <p:cNvPr id="714" name="Forma Livre: Forma 713">
              <a:extLst>
                <a:ext uri="{FF2B5EF4-FFF2-40B4-BE49-F238E27FC236}">
                  <a16:creationId xmlns:a16="http://schemas.microsoft.com/office/drawing/2014/main" id="{5D0DE702-37EA-80D1-4896-AE03DEBE9360}"/>
                </a:ext>
              </a:extLst>
            </p:cNvPr>
            <p:cNvSpPr/>
            <p:nvPr/>
          </p:nvSpPr>
          <p:spPr>
            <a:xfrm>
              <a:off x="2137649" y="3655905"/>
              <a:ext cx="75708" cy="94830"/>
            </a:xfrm>
            <a:custGeom>
              <a:avLst/>
              <a:gdLst>
                <a:gd name="connsiteX0" fmla="*/ 49787 w 75708"/>
                <a:gd name="connsiteY0" fmla="*/ 0 h 94830"/>
                <a:gd name="connsiteX1" fmla="*/ 36864 w 75708"/>
                <a:gd name="connsiteY1" fmla="*/ 6499 h 94830"/>
                <a:gd name="connsiteX2" fmla="*/ 1082 w 75708"/>
                <a:gd name="connsiteY2" fmla="*/ 57594 h 94830"/>
                <a:gd name="connsiteX3" fmla="*/ 2725 w 75708"/>
                <a:gd name="connsiteY3" fmla="*/ 66110 h 94830"/>
                <a:gd name="connsiteX4" fmla="*/ 44782 w 75708"/>
                <a:gd name="connsiteY4" fmla="*/ 93824 h 94830"/>
                <a:gd name="connsiteX5" fmla="*/ 53148 w 75708"/>
                <a:gd name="connsiteY5" fmla="*/ 92106 h 94830"/>
                <a:gd name="connsiteX6" fmla="*/ 75708 w 75708"/>
                <a:gd name="connsiteY6" fmla="*/ 58267 h 94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5708" h="94830">
                  <a:moveTo>
                    <a:pt x="49787" y="0"/>
                  </a:moveTo>
                  <a:cubicBezTo>
                    <a:pt x="43213" y="0"/>
                    <a:pt x="39179" y="3137"/>
                    <a:pt x="36864" y="6499"/>
                  </a:cubicBezTo>
                  <a:cubicBezTo>
                    <a:pt x="32456" y="12699"/>
                    <a:pt x="9897" y="44970"/>
                    <a:pt x="1082" y="57594"/>
                  </a:cubicBezTo>
                  <a:cubicBezTo>
                    <a:pt x="-860" y="60358"/>
                    <a:pt x="-113" y="64243"/>
                    <a:pt x="2725" y="66110"/>
                  </a:cubicBezTo>
                  <a:lnTo>
                    <a:pt x="44782" y="93824"/>
                  </a:lnTo>
                  <a:cubicBezTo>
                    <a:pt x="47546" y="95692"/>
                    <a:pt x="51281" y="94870"/>
                    <a:pt x="53148" y="92106"/>
                  </a:cubicBezTo>
                  <a:lnTo>
                    <a:pt x="75708" y="58267"/>
                  </a:lnTo>
                </a:path>
              </a:pathLst>
            </a:custGeom>
            <a:noFill/>
            <a:ln w="11504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15" name="Forma Livre: Forma 714">
              <a:extLst>
                <a:ext uri="{FF2B5EF4-FFF2-40B4-BE49-F238E27FC236}">
                  <a16:creationId xmlns:a16="http://schemas.microsoft.com/office/drawing/2014/main" id="{058C08E0-ECCC-5D5C-780B-F64C47DAA858}"/>
                </a:ext>
              </a:extLst>
            </p:cNvPr>
            <p:cNvSpPr/>
            <p:nvPr/>
          </p:nvSpPr>
          <p:spPr>
            <a:xfrm>
              <a:off x="2187286" y="3655905"/>
              <a:ext cx="126468" cy="109382"/>
            </a:xfrm>
            <a:custGeom>
              <a:avLst/>
              <a:gdLst>
                <a:gd name="connsiteX0" fmla="*/ 149 w 126468"/>
                <a:gd name="connsiteY0" fmla="*/ 0 h 109382"/>
                <a:gd name="connsiteX1" fmla="*/ 19422 w 126468"/>
                <a:gd name="connsiteY1" fmla="*/ 20841 h 109382"/>
                <a:gd name="connsiteX2" fmla="*/ 53785 w 126468"/>
                <a:gd name="connsiteY2" fmla="*/ 81200 h 109382"/>
                <a:gd name="connsiteX3" fmla="*/ 38546 w 126468"/>
                <a:gd name="connsiteY3" fmla="*/ 89865 h 109382"/>
                <a:gd name="connsiteX4" fmla="*/ 103237 w 126468"/>
                <a:gd name="connsiteY4" fmla="*/ 109138 h 109382"/>
                <a:gd name="connsiteX5" fmla="*/ 110856 w 126468"/>
                <a:gd name="connsiteY5" fmla="*/ 104731 h 109382"/>
                <a:gd name="connsiteX6" fmla="*/ 126469 w 126468"/>
                <a:gd name="connsiteY6" fmla="*/ 38994 h 109382"/>
                <a:gd name="connsiteX7" fmla="*/ 111454 w 126468"/>
                <a:gd name="connsiteY7" fmla="*/ 47659 h 109382"/>
                <a:gd name="connsiteX8" fmla="*/ 90986 w 126468"/>
                <a:gd name="connsiteY8" fmla="*/ 11728 h 109382"/>
                <a:gd name="connsiteX9" fmla="*/ 71265 w 126468"/>
                <a:gd name="connsiteY9" fmla="*/ 0 h 109382"/>
                <a:gd name="connsiteX10" fmla="*/ 0 w 126468"/>
                <a:gd name="connsiteY10" fmla="*/ 0 h 109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6468" h="109382">
                  <a:moveTo>
                    <a:pt x="149" y="0"/>
                  </a:moveTo>
                  <a:cubicBezTo>
                    <a:pt x="8142" y="0"/>
                    <a:pt x="13820" y="11130"/>
                    <a:pt x="19422" y="20841"/>
                  </a:cubicBezTo>
                  <a:lnTo>
                    <a:pt x="53785" y="81200"/>
                  </a:lnTo>
                  <a:lnTo>
                    <a:pt x="38546" y="89865"/>
                  </a:lnTo>
                  <a:lnTo>
                    <a:pt x="103237" y="109138"/>
                  </a:lnTo>
                  <a:cubicBezTo>
                    <a:pt x="106598" y="110109"/>
                    <a:pt x="110034" y="108092"/>
                    <a:pt x="110856" y="104731"/>
                  </a:cubicBezTo>
                  <a:lnTo>
                    <a:pt x="126469" y="38994"/>
                  </a:lnTo>
                  <a:lnTo>
                    <a:pt x="111454" y="47659"/>
                  </a:lnTo>
                  <a:cubicBezTo>
                    <a:pt x="107196" y="40338"/>
                    <a:pt x="94870" y="18152"/>
                    <a:pt x="90986" y="11728"/>
                  </a:cubicBezTo>
                  <a:cubicBezTo>
                    <a:pt x="86130" y="3660"/>
                    <a:pt x="83366" y="0"/>
                    <a:pt x="71265" y="0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11504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16" name="Forma Livre: Forma 715">
              <a:extLst>
                <a:ext uri="{FF2B5EF4-FFF2-40B4-BE49-F238E27FC236}">
                  <a16:creationId xmlns:a16="http://schemas.microsoft.com/office/drawing/2014/main" id="{D65F3935-EBC4-DCC9-0E68-68FE7DE676DF}"/>
                </a:ext>
              </a:extLst>
            </p:cNvPr>
            <p:cNvSpPr/>
            <p:nvPr/>
          </p:nvSpPr>
          <p:spPr>
            <a:xfrm>
              <a:off x="2110718" y="3856701"/>
              <a:ext cx="83142" cy="64765"/>
            </a:xfrm>
            <a:custGeom>
              <a:avLst/>
              <a:gdLst>
                <a:gd name="connsiteX0" fmla="*/ 0 w 83142"/>
                <a:gd name="connsiteY0" fmla="*/ 50573 h 64765"/>
                <a:gd name="connsiteX1" fmla="*/ 24875 w 83142"/>
                <a:gd name="connsiteY1" fmla="*/ 64766 h 64765"/>
                <a:gd name="connsiteX2" fmla="*/ 77091 w 83142"/>
                <a:gd name="connsiteY2" fmla="*/ 64766 h 64765"/>
                <a:gd name="connsiteX3" fmla="*/ 83142 w 83142"/>
                <a:gd name="connsiteY3" fmla="*/ 58715 h 64765"/>
                <a:gd name="connsiteX4" fmla="*/ 83142 w 83142"/>
                <a:gd name="connsiteY4" fmla="*/ 6051 h 64765"/>
                <a:gd name="connsiteX5" fmla="*/ 77091 w 83142"/>
                <a:gd name="connsiteY5" fmla="*/ 0 h 64765"/>
                <a:gd name="connsiteX6" fmla="*/ 37799 w 83142"/>
                <a:gd name="connsiteY6" fmla="*/ 0 h 64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3142" h="64765">
                  <a:moveTo>
                    <a:pt x="0" y="50573"/>
                  </a:moveTo>
                  <a:cubicBezTo>
                    <a:pt x="3287" y="56250"/>
                    <a:pt x="11130" y="64766"/>
                    <a:pt x="24875" y="64766"/>
                  </a:cubicBezTo>
                  <a:lnTo>
                    <a:pt x="77091" y="64766"/>
                  </a:lnTo>
                  <a:cubicBezTo>
                    <a:pt x="80453" y="64766"/>
                    <a:pt x="83142" y="62077"/>
                    <a:pt x="83142" y="58715"/>
                  </a:cubicBezTo>
                  <a:lnTo>
                    <a:pt x="83142" y="6051"/>
                  </a:lnTo>
                  <a:cubicBezTo>
                    <a:pt x="83142" y="2689"/>
                    <a:pt x="80453" y="0"/>
                    <a:pt x="77091" y="0"/>
                  </a:cubicBezTo>
                  <a:lnTo>
                    <a:pt x="37799" y="0"/>
                  </a:lnTo>
                </a:path>
              </a:pathLst>
            </a:custGeom>
            <a:noFill/>
            <a:ln w="11504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17" name="Forma Livre: Forma 716">
              <a:extLst>
                <a:ext uri="{FF2B5EF4-FFF2-40B4-BE49-F238E27FC236}">
                  <a16:creationId xmlns:a16="http://schemas.microsoft.com/office/drawing/2014/main" id="{ECD9971C-3837-2FAA-C02F-82CF7F056D57}"/>
                </a:ext>
              </a:extLst>
            </p:cNvPr>
            <p:cNvSpPr/>
            <p:nvPr/>
          </p:nvSpPr>
          <p:spPr>
            <a:xfrm>
              <a:off x="2071294" y="3758673"/>
              <a:ext cx="98064" cy="148600"/>
            </a:xfrm>
            <a:custGeom>
              <a:avLst/>
              <a:gdLst>
                <a:gd name="connsiteX0" fmla="*/ 39424 w 98064"/>
                <a:gd name="connsiteY0" fmla="*/ 148600 h 148600"/>
                <a:gd name="connsiteX1" fmla="*/ 47865 w 98064"/>
                <a:gd name="connsiteY1" fmla="*/ 121484 h 148600"/>
                <a:gd name="connsiteX2" fmla="*/ 82975 w 98064"/>
                <a:gd name="connsiteY2" fmla="*/ 61499 h 148600"/>
                <a:gd name="connsiteX3" fmla="*/ 98064 w 98064"/>
                <a:gd name="connsiteY3" fmla="*/ 70314 h 148600"/>
                <a:gd name="connsiteX4" fmla="*/ 82452 w 98064"/>
                <a:gd name="connsiteY4" fmla="*/ 4652 h 148600"/>
                <a:gd name="connsiteX5" fmla="*/ 74832 w 98064"/>
                <a:gd name="connsiteY5" fmla="*/ 244 h 148600"/>
                <a:gd name="connsiteX6" fmla="*/ 10067 w 98064"/>
                <a:gd name="connsiteY6" fmla="*/ 19592 h 148600"/>
                <a:gd name="connsiteX7" fmla="*/ 25081 w 98064"/>
                <a:gd name="connsiteY7" fmla="*/ 28257 h 148600"/>
                <a:gd name="connsiteX8" fmla="*/ 4165 w 98064"/>
                <a:gd name="connsiteY8" fmla="*/ 63964 h 148600"/>
                <a:gd name="connsiteX9" fmla="*/ 3866 w 98064"/>
                <a:gd name="connsiteY9" fmla="*/ 86897 h 148600"/>
                <a:gd name="connsiteX10" fmla="*/ 39499 w 98064"/>
                <a:gd name="connsiteY10" fmla="*/ 148600 h 148600"/>
                <a:gd name="connsiteX11" fmla="*/ 39499 w 98064"/>
                <a:gd name="connsiteY11" fmla="*/ 148600 h 14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8064" h="148600">
                  <a:moveTo>
                    <a:pt x="39424" y="148600"/>
                  </a:moveTo>
                  <a:cubicBezTo>
                    <a:pt x="35390" y="141653"/>
                    <a:pt x="42188" y="131195"/>
                    <a:pt x="47865" y="121484"/>
                  </a:cubicBezTo>
                  <a:lnTo>
                    <a:pt x="82975" y="61499"/>
                  </a:lnTo>
                  <a:lnTo>
                    <a:pt x="98064" y="70314"/>
                  </a:lnTo>
                  <a:lnTo>
                    <a:pt x="82452" y="4652"/>
                  </a:lnTo>
                  <a:cubicBezTo>
                    <a:pt x="81630" y="1290"/>
                    <a:pt x="78119" y="-727"/>
                    <a:pt x="74832" y="244"/>
                  </a:cubicBezTo>
                  <a:lnTo>
                    <a:pt x="10067" y="19592"/>
                  </a:lnTo>
                  <a:lnTo>
                    <a:pt x="25081" y="28257"/>
                  </a:lnTo>
                  <a:cubicBezTo>
                    <a:pt x="20824" y="35578"/>
                    <a:pt x="7826" y="57391"/>
                    <a:pt x="4165" y="63964"/>
                  </a:cubicBezTo>
                  <a:cubicBezTo>
                    <a:pt x="-391" y="72181"/>
                    <a:pt x="-2184" y="76439"/>
                    <a:pt x="3866" y="86897"/>
                  </a:cubicBezTo>
                  <a:lnTo>
                    <a:pt x="39499" y="148600"/>
                  </a:lnTo>
                  <a:lnTo>
                    <a:pt x="39499" y="148600"/>
                  </a:lnTo>
                  <a:close/>
                </a:path>
              </a:pathLst>
            </a:custGeom>
            <a:noFill/>
            <a:ln w="11504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18" name="Forma Livre: Forma 717">
              <a:extLst>
                <a:ext uri="{FF2B5EF4-FFF2-40B4-BE49-F238E27FC236}">
                  <a16:creationId xmlns:a16="http://schemas.microsoft.com/office/drawing/2014/main" id="{2F910E2C-64A4-5C3C-348A-4E2F10163FE0}"/>
                </a:ext>
              </a:extLst>
            </p:cNvPr>
            <p:cNvSpPr/>
            <p:nvPr/>
          </p:nvSpPr>
          <p:spPr>
            <a:xfrm>
              <a:off x="2280318" y="3775066"/>
              <a:ext cx="84393" cy="74538"/>
            </a:xfrm>
            <a:custGeom>
              <a:avLst/>
              <a:gdLst>
                <a:gd name="connsiteX0" fmla="*/ 82067 w 84393"/>
                <a:gd name="connsiteY0" fmla="*/ 74538 h 74538"/>
                <a:gd name="connsiteX1" fmla="*/ 82964 w 84393"/>
                <a:gd name="connsiteY1" fmla="*/ 60046 h 74538"/>
                <a:gd name="connsiteX2" fmla="*/ 56594 w 84393"/>
                <a:gd name="connsiteY2" fmla="*/ 3498 h 74538"/>
                <a:gd name="connsiteX3" fmla="*/ 48377 w 84393"/>
                <a:gd name="connsiteY3" fmla="*/ 659 h 74538"/>
                <a:gd name="connsiteX4" fmla="*/ 3332 w 84393"/>
                <a:gd name="connsiteY4" fmla="*/ 23219 h 74538"/>
                <a:gd name="connsiteX5" fmla="*/ 643 w 84393"/>
                <a:gd name="connsiteY5" fmla="*/ 31361 h 74538"/>
                <a:gd name="connsiteX6" fmla="*/ 18646 w 84393"/>
                <a:gd name="connsiteY6" fmla="*/ 67815 h 74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393" h="74538">
                  <a:moveTo>
                    <a:pt x="82067" y="74538"/>
                  </a:moveTo>
                  <a:cubicBezTo>
                    <a:pt x="85354" y="68861"/>
                    <a:pt x="84682" y="63781"/>
                    <a:pt x="82964" y="60046"/>
                  </a:cubicBezTo>
                  <a:cubicBezTo>
                    <a:pt x="79751" y="53174"/>
                    <a:pt x="63093" y="17467"/>
                    <a:pt x="56594" y="3498"/>
                  </a:cubicBezTo>
                  <a:cubicBezTo>
                    <a:pt x="55175" y="435"/>
                    <a:pt x="51440" y="-910"/>
                    <a:pt x="48377" y="659"/>
                  </a:cubicBezTo>
                  <a:lnTo>
                    <a:pt x="3332" y="23219"/>
                  </a:lnTo>
                  <a:cubicBezTo>
                    <a:pt x="344" y="24713"/>
                    <a:pt x="-851" y="28373"/>
                    <a:pt x="643" y="31361"/>
                  </a:cubicBezTo>
                  <a:lnTo>
                    <a:pt x="18646" y="67815"/>
                  </a:lnTo>
                </a:path>
              </a:pathLst>
            </a:custGeom>
            <a:noFill/>
            <a:ln w="11504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19" name="Forma Livre: Forma 718">
              <a:extLst>
                <a:ext uri="{FF2B5EF4-FFF2-40B4-BE49-F238E27FC236}">
                  <a16:creationId xmlns:a16="http://schemas.microsoft.com/office/drawing/2014/main" id="{0AD6E43F-E592-D4A4-FEB5-CA736A8D50D6}"/>
                </a:ext>
              </a:extLst>
            </p:cNvPr>
            <p:cNvSpPr/>
            <p:nvPr/>
          </p:nvSpPr>
          <p:spPr>
            <a:xfrm>
              <a:off x="2215897" y="3837279"/>
              <a:ext cx="146488" cy="103610"/>
            </a:xfrm>
            <a:custGeom>
              <a:avLst/>
              <a:gdLst>
                <a:gd name="connsiteX0" fmla="*/ 146488 w 146488"/>
                <a:gd name="connsiteY0" fmla="*/ 12326 h 103610"/>
                <a:gd name="connsiteX1" fmla="*/ 120567 w 146488"/>
                <a:gd name="connsiteY1" fmla="*/ 19422 h 103610"/>
                <a:gd name="connsiteX2" fmla="*/ 49303 w 146488"/>
                <a:gd name="connsiteY2" fmla="*/ 19422 h 103610"/>
                <a:gd name="connsiteX3" fmla="*/ 49303 w 146488"/>
                <a:gd name="connsiteY3" fmla="*/ 0 h 103610"/>
                <a:gd name="connsiteX4" fmla="*/ 1793 w 146488"/>
                <a:gd name="connsiteY4" fmla="*/ 47510 h 103610"/>
                <a:gd name="connsiteX5" fmla="*/ 1793 w 146488"/>
                <a:gd name="connsiteY5" fmla="*/ 56100 h 103610"/>
                <a:gd name="connsiteX6" fmla="*/ 49303 w 146488"/>
                <a:gd name="connsiteY6" fmla="*/ 103610 h 103610"/>
                <a:gd name="connsiteX7" fmla="*/ 49303 w 146488"/>
                <a:gd name="connsiteY7" fmla="*/ 84188 h 103610"/>
                <a:gd name="connsiteX8" fmla="*/ 88147 w 146488"/>
                <a:gd name="connsiteY8" fmla="*/ 84188 h 103610"/>
                <a:gd name="connsiteX9" fmla="*/ 110781 w 146488"/>
                <a:gd name="connsiteY9" fmla="*/ 74029 h 103610"/>
                <a:gd name="connsiteX10" fmla="*/ 146414 w 146488"/>
                <a:gd name="connsiteY10" fmla="*/ 12326 h 103610"/>
                <a:gd name="connsiteX11" fmla="*/ 146414 w 146488"/>
                <a:gd name="connsiteY11" fmla="*/ 12326 h 103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6488" h="103610">
                  <a:moveTo>
                    <a:pt x="146488" y="12326"/>
                  </a:moveTo>
                  <a:cubicBezTo>
                    <a:pt x="142455" y="19273"/>
                    <a:pt x="131847" y="19422"/>
                    <a:pt x="120567" y="19422"/>
                  </a:cubicBezTo>
                  <a:lnTo>
                    <a:pt x="49303" y="19422"/>
                  </a:lnTo>
                  <a:lnTo>
                    <a:pt x="49303" y="0"/>
                  </a:lnTo>
                  <a:lnTo>
                    <a:pt x="1793" y="47510"/>
                  </a:lnTo>
                  <a:cubicBezTo>
                    <a:pt x="-598" y="49900"/>
                    <a:pt x="-598" y="53710"/>
                    <a:pt x="1793" y="56100"/>
                  </a:cubicBezTo>
                  <a:lnTo>
                    <a:pt x="49303" y="103610"/>
                  </a:lnTo>
                  <a:lnTo>
                    <a:pt x="49303" y="84188"/>
                  </a:lnTo>
                  <a:cubicBezTo>
                    <a:pt x="57744" y="84188"/>
                    <a:pt x="80677" y="84337"/>
                    <a:pt x="88147" y="84188"/>
                  </a:cubicBezTo>
                  <a:cubicBezTo>
                    <a:pt x="97559" y="84039"/>
                    <a:pt x="104805" y="84412"/>
                    <a:pt x="110781" y="74029"/>
                  </a:cubicBezTo>
                  <a:lnTo>
                    <a:pt x="146414" y="12326"/>
                  </a:lnTo>
                  <a:lnTo>
                    <a:pt x="146414" y="12326"/>
                  </a:lnTo>
                  <a:close/>
                </a:path>
              </a:pathLst>
            </a:custGeom>
            <a:noFill/>
            <a:ln w="11504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720" name="Gráfico 3">
            <a:extLst>
              <a:ext uri="{FF2B5EF4-FFF2-40B4-BE49-F238E27FC236}">
                <a16:creationId xmlns:a16="http://schemas.microsoft.com/office/drawing/2014/main" id="{915B067D-625A-66CB-5406-097582A18C97}"/>
              </a:ext>
            </a:extLst>
          </p:cNvPr>
          <p:cNvGrpSpPr/>
          <p:nvPr/>
        </p:nvGrpSpPr>
        <p:grpSpPr>
          <a:xfrm>
            <a:off x="962685" y="3659490"/>
            <a:ext cx="296143" cy="277848"/>
            <a:chOff x="962685" y="3659490"/>
            <a:chExt cx="296143" cy="277848"/>
          </a:xfrm>
          <a:noFill/>
        </p:grpSpPr>
        <p:sp>
          <p:nvSpPr>
            <p:cNvPr id="721" name="Forma Livre: Forma 720">
              <a:extLst>
                <a:ext uri="{FF2B5EF4-FFF2-40B4-BE49-F238E27FC236}">
                  <a16:creationId xmlns:a16="http://schemas.microsoft.com/office/drawing/2014/main" id="{8AB2F09F-28F3-6E42-CA35-CB05FA73AAF6}"/>
                </a:ext>
              </a:extLst>
            </p:cNvPr>
            <p:cNvSpPr/>
            <p:nvPr/>
          </p:nvSpPr>
          <p:spPr>
            <a:xfrm>
              <a:off x="962685" y="3659490"/>
              <a:ext cx="118138" cy="131249"/>
            </a:xfrm>
            <a:custGeom>
              <a:avLst/>
              <a:gdLst>
                <a:gd name="connsiteX0" fmla="*/ 30507 w 118138"/>
                <a:gd name="connsiteY0" fmla="*/ 131250 h 131249"/>
                <a:gd name="connsiteX1" fmla="*/ 4959 w 118138"/>
                <a:gd name="connsiteY1" fmla="*/ 62973 h 131249"/>
                <a:gd name="connsiteX2" fmla="*/ 99829 w 118138"/>
                <a:gd name="connsiteY2" fmla="*/ 0 h 131249"/>
                <a:gd name="connsiteX3" fmla="*/ 103564 w 118138"/>
                <a:gd name="connsiteY3" fmla="*/ 104656 h 131249"/>
                <a:gd name="connsiteX4" fmla="*/ 51050 w 118138"/>
                <a:gd name="connsiteY4" fmla="*/ 130951 h 131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138" h="131249">
                  <a:moveTo>
                    <a:pt x="30507" y="131250"/>
                  </a:moveTo>
                  <a:cubicBezTo>
                    <a:pt x="7424" y="116235"/>
                    <a:pt x="-8562" y="92181"/>
                    <a:pt x="4959" y="62973"/>
                  </a:cubicBezTo>
                  <a:cubicBezTo>
                    <a:pt x="18480" y="33765"/>
                    <a:pt x="74356" y="28685"/>
                    <a:pt x="99829" y="0"/>
                  </a:cubicBezTo>
                  <a:cubicBezTo>
                    <a:pt x="122912" y="26369"/>
                    <a:pt x="124182" y="70144"/>
                    <a:pt x="103564" y="104656"/>
                  </a:cubicBezTo>
                  <a:cubicBezTo>
                    <a:pt x="89670" y="127888"/>
                    <a:pt x="64272" y="131025"/>
                    <a:pt x="51050" y="130951"/>
                  </a:cubicBezTo>
                </a:path>
              </a:pathLst>
            </a:custGeom>
            <a:noFill/>
            <a:ln w="11504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22" name="Forma Livre: Forma 721">
              <a:extLst>
                <a:ext uri="{FF2B5EF4-FFF2-40B4-BE49-F238E27FC236}">
                  <a16:creationId xmlns:a16="http://schemas.microsoft.com/office/drawing/2014/main" id="{5DE24E5F-DBA5-D933-5520-AD82CD89AAF1}"/>
                </a:ext>
              </a:extLst>
            </p:cNvPr>
            <p:cNvSpPr/>
            <p:nvPr/>
          </p:nvSpPr>
          <p:spPr>
            <a:xfrm>
              <a:off x="996265" y="3674735"/>
              <a:ext cx="262563" cy="262603"/>
            </a:xfrm>
            <a:custGeom>
              <a:avLst/>
              <a:gdLst>
                <a:gd name="connsiteX0" fmla="*/ 98297 w 262563"/>
                <a:gd name="connsiteY0" fmla="*/ 4177 h 262603"/>
                <a:gd name="connsiteX1" fmla="*/ 151633 w 262563"/>
                <a:gd name="connsiteY1" fmla="*/ 1563 h 262603"/>
                <a:gd name="connsiteX2" fmla="*/ 260696 w 262563"/>
                <a:gd name="connsiteY2" fmla="*/ 108833 h 262603"/>
                <a:gd name="connsiteX3" fmla="*/ 108605 w 262563"/>
                <a:gd name="connsiteY3" fmla="*/ 260700 h 262603"/>
                <a:gd name="connsiteX4" fmla="*/ 1634 w 262563"/>
                <a:gd name="connsiteY4" fmla="*/ 152309 h 262603"/>
                <a:gd name="connsiteX5" fmla="*/ 47799 w 262563"/>
                <a:gd name="connsiteY5" fmla="*/ 29949 h 262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2563" h="262603">
                  <a:moveTo>
                    <a:pt x="98297" y="4177"/>
                  </a:moveTo>
                  <a:cubicBezTo>
                    <a:pt x="115030" y="-155"/>
                    <a:pt x="133033" y="-1276"/>
                    <a:pt x="151633" y="1563"/>
                  </a:cubicBezTo>
                  <a:cubicBezTo>
                    <a:pt x="206762" y="9855"/>
                    <a:pt x="251583" y="53853"/>
                    <a:pt x="260696" y="108833"/>
                  </a:cubicBezTo>
                  <a:cubicBezTo>
                    <a:pt x="275637" y="198923"/>
                    <a:pt x="198695" y="275790"/>
                    <a:pt x="108605" y="260700"/>
                  </a:cubicBezTo>
                  <a:cubicBezTo>
                    <a:pt x="53924" y="251512"/>
                    <a:pt x="10150" y="207140"/>
                    <a:pt x="1634" y="152309"/>
                  </a:cubicBezTo>
                  <a:cubicBezTo>
                    <a:pt x="-5986" y="103156"/>
                    <a:pt x="13660" y="58111"/>
                    <a:pt x="47799" y="29949"/>
                  </a:cubicBezTo>
                </a:path>
              </a:pathLst>
            </a:custGeom>
            <a:noFill/>
            <a:ln w="11504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23" name="Forma Livre: Forma 722">
              <a:extLst>
                <a:ext uri="{FF2B5EF4-FFF2-40B4-BE49-F238E27FC236}">
                  <a16:creationId xmlns:a16="http://schemas.microsoft.com/office/drawing/2014/main" id="{036DA3B3-7F77-A5AE-E453-FAF598C50F97}"/>
                </a:ext>
              </a:extLst>
            </p:cNvPr>
            <p:cNvSpPr/>
            <p:nvPr/>
          </p:nvSpPr>
          <p:spPr>
            <a:xfrm>
              <a:off x="1109875" y="3704311"/>
              <a:ext cx="148953" cy="109885"/>
            </a:xfrm>
            <a:custGeom>
              <a:avLst/>
              <a:gdLst>
                <a:gd name="connsiteX0" fmla="*/ 148954 w 148953"/>
                <a:gd name="connsiteY0" fmla="*/ 109885 h 109885"/>
                <a:gd name="connsiteX1" fmla="*/ 131997 w 148953"/>
                <a:gd name="connsiteY1" fmla="*/ 109885 h 109885"/>
                <a:gd name="connsiteX2" fmla="*/ 128112 w 148953"/>
                <a:gd name="connsiteY2" fmla="*/ 107793 h 109885"/>
                <a:gd name="connsiteX3" fmla="*/ 116533 w 148953"/>
                <a:gd name="connsiteY3" fmla="*/ 90463 h 109885"/>
                <a:gd name="connsiteX4" fmla="*/ 103610 w 148953"/>
                <a:gd name="connsiteY4" fmla="*/ 90463 h 109885"/>
                <a:gd name="connsiteX5" fmla="*/ 97111 w 148953"/>
                <a:gd name="connsiteY5" fmla="*/ 96962 h 109885"/>
                <a:gd name="connsiteX6" fmla="*/ 79631 w 148953"/>
                <a:gd name="connsiteY6" fmla="*/ 96962 h 109885"/>
                <a:gd name="connsiteX7" fmla="*/ 76344 w 148953"/>
                <a:gd name="connsiteY7" fmla="*/ 95617 h 109885"/>
                <a:gd name="connsiteX8" fmla="*/ 46688 w 148953"/>
                <a:gd name="connsiteY8" fmla="*/ 65961 h 109885"/>
                <a:gd name="connsiteX9" fmla="*/ 43401 w 148953"/>
                <a:gd name="connsiteY9" fmla="*/ 64616 h 109885"/>
                <a:gd name="connsiteX10" fmla="*/ 4631 w 148953"/>
                <a:gd name="connsiteY10" fmla="*/ 64616 h 109885"/>
                <a:gd name="connsiteX11" fmla="*/ 0 w 148953"/>
                <a:gd name="connsiteY11" fmla="*/ 59985 h 109885"/>
                <a:gd name="connsiteX12" fmla="*/ 0 w 148953"/>
                <a:gd name="connsiteY12" fmla="*/ 56399 h 109885"/>
                <a:gd name="connsiteX13" fmla="*/ 30553 w 148953"/>
                <a:gd name="connsiteY13" fmla="*/ 25847 h 109885"/>
                <a:gd name="connsiteX14" fmla="*/ 36902 w 148953"/>
                <a:gd name="connsiteY14" fmla="*/ 25847 h 109885"/>
                <a:gd name="connsiteX15" fmla="*/ 40189 w 148953"/>
                <a:gd name="connsiteY15" fmla="*/ 24502 h 109885"/>
                <a:gd name="connsiteX16" fmla="*/ 50423 w 148953"/>
                <a:gd name="connsiteY16" fmla="*/ 14268 h 109885"/>
                <a:gd name="connsiteX17" fmla="*/ 53710 w 148953"/>
                <a:gd name="connsiteY17" fmla="*/ 12923 h 109885"/>
                <a:gd name="connsiteX18" fmla="*/ 82246 w 148953"/>
                <a:gd name="connsiteY18" fmla="*/ 12923 h 109885"/>
                <a:gd name="connsiteX19" fmla="*/ 85533 w 148953"/>
                <a:gd name="connsiteY19" fmla="*/ 11579 h 109885"/>
                <a:gd name="connsiteX20" fmla="*/ 97111 w 148953"/>
                <a:gd name="connsiteY20" fmla="*/ 0 h 109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8953" h="109885">
                  <a:moveTo>
                    <a:pt x="148954" y="109885"/>
                  </a:moveTo>
                  <a:lnTo>
                    <a:pt x="131997" y="109885"/>
                  </a:lnTo>
                  <a:cubicBezTo>
                    <a:pt x="130428" y="109885"/>
                    <a:pt x="129008" y="109138"/>
                    <a:pt x="128112" y="107793"/>
                  </a:cubicBezTo>
                  <a:lnTo>
                    <a:pt x="116533" y="90463"/>
                  </a:lnTo>
                  <a:lnTo>
                    <a:pt x="103610" y="90463"/>
                  </a:lnTo>
                  <a:lnTo>
                    <a:pt x="97111" y="96962"/>
                  </a:lnTo>
                  <a:lnTo>
                    <a:pt x="79631" y="96962"/>
                  </a:lnTo>
                  <a:cubicBezTo>
                    <a:pt x="78361" y="96962"/>
                    <a:pt x="77241" y="96439"/>
                    <a:pt x="76344" y="95617"/>
                  </a:cubicBezTo>
                  <a:lnTo>
                    <a:pt x="46688" y="65961"/>
                  </a:lnTo>
                  <a:cubicBezTo>
                    <a:pt x="45792" y="65065"/>
                    <a:pt x="44596" y="64616"/>
                    <a:pt x="43401" y="64616"/>
                  </a:cubicBezTo>
                  <a:lnTo>
                    <a:pt x="4631" y="64616"/>
                  </a:lnTo>
                  <a:cubicBezTo>
                    <a:pt x="2017" y="64616"/>
                    <a:pt x="0" y="62525"/>
                    <a:pt x="0" y="59985"/>
                  </a:cubicBezTo>
                  <a:lnTo>
                    <a:pt x="0" y="56399"/>
                  </a:lnTo>
                  <a:cubicBezTo>
                    <a:pt x="0" y="39517"/>
                    <a:pt x="13670" y="25847"/>
                    <a:pt x="30553" y="25847"/>
                  </a:cubicBezTo>
                  <a:lnTo>
                    <a:pt x="36902" y="25847"/>
                  </a:lnTo>
                  <a:cubicBezTo>
                    <a:pt x="38172" y="25847"/>
                    <a:pt x="39293" y="25324"/>
                    <a:pt x="40189" y="24502"/>
                  </a:cubicBezTo>
                  <a:lnTo>
                    <a:pt x="50423" y="14268"/>
                  </a:lnTo>
                  <a:cubicBezTo>
                    <a:pt x="51320" y="13372"/>
                    <a:pt x="52515" y="12923"/>
                    <a:pt x="53710" y="12923"/>
                  </a:cubicBezTo>
                  <a:lnTo>
                    <a:pt x="82246" y="12923"/>
                  </a:lnTo>
                  <a:cubicBezTo>
                    <a:pt x="83516" y="12923"/>
                    <a:pt x="84636" y="12400"/>
                    <a:pt x="85533" y="11579"/>
                  </a:cubicBezTo>
                  <a:lnTo>
                    <a:pt x="97111" y="0"/>
                  </a:lnTo>
                </a:path>
              </a:pathLst>
            </a:custGeom>
            <a:noFill/>
            <a:ln w="11504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24" name="Forma Livre: Forma 723">
              <a:extLst>
                <a:ext uri="{FF2B5EF4-FFF2-40B4-BE49-F238E27FC236}">
                  <a16:creationId xmlns:a16="http://schemas.microsoft.com/office/drawing/2014/main" id="{9E8AB18A-8D2A-293B-2965-2C4EB488AB08}"/>
                </a:ext>
              </a:extLst>
            </p:cNvPr>
            <p:cNvSpPr/>
            <p:nvPr/>
          </p:nvSpPr>
          <p:spPr>
            <a:xfrm>
              <a:off x="1103376" y="3794923"/>
              <a:ext cx="84113" cy="97036"/>
            </a:xfrm>
            <a:custGeom>
              <a:avLst/>
              <a:gdLst>
                <a:gd name="connsiteX0" fmla="*/ 54308 w 84113"/>
                <a:gd name="connsiteY0" fmla="*/ 97036 h 97036"/>
                <a:gd name="connsiteX1" fmla="*/ 48406 w 84113"/>
                <a:gd name="connsiteY1" fmla="*/ 97036 h 97036"/>
                <a:gd name="connsiteX2" fmla="*/ 38844 w 84113"/>
                <a:gd name="connsiteY2" fmla="*/ 87475 h 97036"/>
                <a:gd name="connsiteX3" fmla="*/ 38844 w 84113"/>
                <a:gd name="connsiteY3" fmla="*/ 55652 h 97036"/>
                <a:gd name="connsiteX4" fmla="*/ 36081 w 84113"/>
                <a:gd name="connsiteY4" fmla="*/ 48929 h 97036"/>
                <a:gd name="connsiteX5" fmla="*/ 28685 w 84113"/>
                <a:gd name="connsiteY5" fmla="*/ 41534 h 97036"/>
                <a:gd name="connsiteX6" fmla="*/ 21962 w 84113"/>
                <a:gd name="connsiteY6" fmla="*/ 38770 h 97036"/>
                <a:gd name="connsiteX7" fmla="*/ 9562 w 84113"/>
                <a:gd name="connsiteY7" fmla="*/ 38770 h 97036"/>
                <a:gd name="connsiteX8" fmla="*/ 0 w 84113"/>
                <a:gd name="connsiteY8" fmla="*/ 29208 h 97036"/>
                <a:gd name="connsiteX9" fmla="*/ 0 w 84113"/>
                <a:gd name="connsiteY9" fmla="*/ 23307 h 97036"/>
                <a:gd name="connsiteX10" fmla="*/ 2764 w 84113"/>
                <a:gd name="connsiteY10" fmla="*/ 16584 h 97036"/>
                <a:gd name="connsiteX11" fmla="*/ 16584 w 84113"/>
                <a:gd name="connsiteY11" fmla="*/ 2764 h 97036"/>
                <a:gd name="connsiteX12" fmla="*/ 23307 w 84113"/>
                <a:gd name="connsiteY12" fmla="*/ 0 h 97036"/>
                <a:gd name="connsiteX13" fmla="*/ 47809 w 84113"/>
                <a:gd name="connsiteY13" fmla="*/ 0 h 97036"/>
                <a:gd name="connsiteX14" fmla="*/ 54532 w 84113"/>
                <a:gd name="connsiteY14" fmla="*/ 2764 h 97036"/>
                <a:gd name="connsiteX15" fmla="*/ 81349 w 84113"/>
                <a:gd name="connsiteY15" fmla="*/ 29581 h 97036"/>
                <a:gd name="connsiteX16" fmla="*/ 84113 w 84113"/>
                <a:gd name="connsiteY16" fmla="*/ 36305 h 97036"/>
                <a:gd name="connsiteX17" fmla="*/ 84113 w 84113"/>
                <a:gd name="connsiteY17" fmla="*/ 67231 h 97036"/>
                <a:gd name="connsiteX18" fmla="*/ 81349 w 84113"/>
                <a:gd name="connsiteY18" fmla="*/ 73954 h 97036"/>
                <a:gd name="connsiteX19" fmla="*/ 61031 w 84113"/>
                <a:gd name="connsiteY19" fmla="*/ 94273 h 97036"/>
                <a:gd name="connsiteX20" fmla="*/ 54308 w 84113"/>
                <a:gd name="connsiteY20" fmla="*/ 97036 h 97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4113" h="97036">
                  <a:moveTo>
                    <a:pt x="54308" y="97036"/>
                  </a:moveTo>
                  <a:lnTo>
                    <a:pt x="48406" y="97036"/>
                  </a:lnTo>
                  <a:cubicBezTo>
                    <a:pt x="43102" y="97036"/>
                    <a:pt x="38844" y="92779"/>
                    <a:pt x="38844" y="87475"/>
                  </a:cubicBezTo>
                  <a:lnTo>
                    <a:pt x="38844" y="55652"/>
                  </a:lnTo>
                  <a:cubicBezTo>
                    <a:pt x="38844" y="53112"/>
                    <a:pt x="37873" y="50722"/>
                    <a:pt x="36081" y="48929"/>
                  </a:cubicBezTo>
                  <a:lnTo>
                    <a:pt x="28685" y="41534"/>
                  </a:lnTo>
                  <a:cubicBezTo>
                    <a:pt x="26892" y="39741"/>
                    <a:pt x="24502" y="38770"/>
                    <a:pt x="21962" y="38770"/>
                  </a:cubicBezTo>
                  <a:lnTo>
                    <a:pt x="9562" y="38770"/>
                  </a:lnTo>
                  <a:cubicBezTo>
                    <a:pt x="4258" y="38770"/>
                    <a:pt x="0" y="34512"/>
                    <a:pt x="0" y="29208"/>
                  </a:cubicBezTo>
                  <a:lnTo>
                    <a:pt x="0" y="23307"/>
                  </a:lnTo>
                  <a:cubicBezTo>
                    <a:pt x="0" y="20767"/>
                    <a:pt x="971" y="18376"/>
                    <a:pt x="2764" y="16584"/>
                  </a:cubicBezTo>
                  <a:lnTo>
                    <a:pt x="16584" y="2764"/>
                  </a:lnTo>
                  <a:cubicBezTo>
                    <a:pt x="18376" y="971"/>
                    <a:pt x="20767" y="0"/>
                    <a:pt x="23307" y="0"/>
                  </a:cubicBezTo>
                  <a:lnTo>
                    <a:pt x="47809" y="0"/>
                  </a:lnTo>
                  <a:cubicBezTo>
                    <a:pt x="50348" y="0"/>
                    <a:pt x="52739" y="971"/>
                    <a:pt x="54532" y="2764"/>
                  </a:cubicBezTo>
                  <a:lnTo>
                    <a:pt x="81349" y="29581"/>
                  </a:lnTo>
                  <a:cubicBezTo>
                    <a:pt x="83142" y="31374"/>
                    <a:pt x="84113" y="33765"/>
                    <a:pt x="84113" y="36305"/>
                  </a:cubicBezTo>
                  <a:lnTo>
                    <a:pt x="84113" y="67231"/>
                  </a:lnTo>
                  <a:cubicBezTo>
                    <a:pt x="84113" y="69771"/>
                    <a:pt x="83142" y="72161"/>
                    <a:pt x="81349" y="73954"/>
                  </a:cubicBezTo>
                  <a:lnTo>
                    <a:pt x="61031" y="94273"/>
                  </a:lnTo>
                  <a:cubicBezTo>
                    <a:pt x="59238" y="96065"/>
                    <a:pt x="56847" y="97036"/>
                    <a:pt x="54308" y="97036"/>
                  </a:cubicBezTo>
                  <a:close/>
                </a:path>
              </a:pathLst>
            </a:custGeom>
            <a:noFill/>
            <a:ln w="11504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725" name="Gráfico 3">
            <a:extLst>
              <a:ext uri="{FF2B5EF4-FFF2-40B4-BE49-F238E27FC236}">
                <a16:creationId xmlns:a16="http://schemas.microsoft.com/office/drawing/2014/main" id="{833F4C72-8449-CD39-96DE-3C66BC00887C}"/>
              </a:ext>
            </a:extLst>
          </p:cNvPr>
          <p:cNvGrpSpPr/>
          <p:nvPr/>
        </p:nvGrpSpPr>
        <p:grpSpPr>
          <a:xfrm>
            <a:off x="2618535" y="1583104"/>
            <a:ext cx="329206" cy="192280"/>
            <a:chOff x="2618535" y="1583104"/>
            <a:chExt cx="329206" cy="192280"/>
          </a:xfrm>
          <a:noFill/>
        </p:grpSpPr>
        <p:sp>
          <p:nvSpPr>
            <p:cNvPr id="726" name="Forma Livre: Forma 725">
              <a:extLst>
                <a:ext uri="{FF2B5EF4-FFF2-40B4-BE49-F238E27FC236}">
                  <a16:creationId xmlns:a16="http://schemas.microsoft.com/office/drawing/2014/main" id="{CE00765D-214A-47EF-CBBF-29886E9788DE}"/>
                </a:ext>
              </a:extLst>
            </p:cNvPr>
            <p:cNvSpPr/>
            <p:nvPr/>
          </p:nvSpPr>
          <p:spPr>
            <a:xfrm>
              <a:off x="2730511" y="1703373"/>
              <a:ext cx="103311" cy="7470"/>
            </a:xfrm>
            <a:custGeom>
              <a:avLst/>
              <a:gdLst>
                <a:gd name="connsiteX0" fmla="*/ 0 w 103311"/>
                <a:gd name="connsiteY0" fmla="*/ 0 h 7470"/>
                <a:gd name="connsiteX1" fmla="*/ 103311 w 103311"/>
                <a:gd name="connsiteY1" fmla="*/ 0 h 7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3311" h="7470">
                  <a:moveTo>
                    <a:pt x="0" y="0"/>
                  </a:moveTo>
                  <a:lnTo>
                    <a:pt x="103311" y="0"/>
                  </a:lnTo>
                </a:path>
              </a:pathLst>
            </a:custGeom>
            <a:ln w="11504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27" name="Forma Livre: Forma 726">
              <a:extLst>
                <a:ext uri="{FF2B5EF4-FFF2-40B4-BE49-F238E27FC236}">
                  <a16:creationId xmlns:a16="http://schemas.microsoft.com/office/drawing/2014/main" id="{253D40CD-8721-8E98-FCDC-77AB76C2DE82}"/>
                </a:ext>
              </a:extLst>
            </p:cNvPr>
            <p:cNvSpPr/>
            <p:nvPr/>
          </p:nvSpPr>
          <p:spPr>
            <a:xfrm>
              <a:off x="2618535" y="1703373"/>
              <a:ext cx="52813" cy="39890"/>
            </a:xfrm>
            <a:custGeom>
              <a:avLst/>
              <a:gdLst>
                <a:gd name="connsiteX0" fmla="*/ 38023 w 52813"/>
                <a:gd name="connsiteY0" fmla="*/ 39890 h 39890"/>
                <a:gd name="connsiteX1" fmla="*/ 0 w 52813"/>
                <a:gd name="connsiteY1" fmla="*/ 39890 h 39890"/>
                <a:gd name="connsiteX2" fmla="*/ 19422 w 52813"/>
                <a:gd name="connsiteY2" fmla="*/ 0 h 39890"/>
                <a:gd name="connsiteX3" fmla="*/ 52813 w 52813"/>
                <a:gd name="connsiteY3" fmla="*/ 0 h 39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813" h="39890">
                  <a:moveTo>
                    <a:pt x="38023" y="39890"/>
                  </a:moveTo>
                  <a:lnTo>
                    <a:pt x="0" y="39890"/>
                  </a:lnTo>
                  <a:lnTo>
                    <a:pt x="19422" y="0"/>
                  </a:lnTo>
                  <a:lnTo>
                    <a:pt x="52813" y="0"/>
                  </a:lnTo>
                </a:path>
              </a:pathLst>
            </a:custGeom>
            <a:noFill/>
            <a:ln w="11504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28" name="Forma Livre: Forma 727">
              <a:extLst>
                <a:ext uri="{FF2B5EF4-FFF2-40B4-BE49-F238E27FC236}">
                  <a16:creationId xmlns:a16="http://schemas.microsoft.com/office/drawing/2014/main" id="{4380361A-1D0A-DA9F-E40C-1FD92E856C63}"/>
                </a:ext>
              </a:extLst>
            </p:cNvPr>
            <p:cNvSpPr/>
            <p:nvPr/>
          </p:nvSpPr>
          <p:spPr>
            <a:xfrm>
              <a:off x="2724087" y="1743263"/>
              <a:ext cx="118400" cy="7470"/>
            </a:xfrm>
            <a:custGeom>
              <a:avLst/>
              <a:gdLst>
                <a:gd name="connsiteX0" fmla="*/ 118401 w 118400"/>
                <a:gd name="connsiteY0" fmla="*/ 0 h 7470"/>
                <a:gd name="connsiteX1" fmla="*/ 0 w 118400"/>
                <a:gd name="connsiteY1" fmla="*/ 0 h 7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8400" h="7470">
                  <a:moveTo>
                    <a:pt x="118401" y="0"/>
                  </a:moveTo>
                  <a:lnTo>
                    <a:pt x="0" y="0"/>
                  </a:lnTo>
                </a:path>
              </a:pathLst>
            </a:custGeom>
            <a:ln w="11504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29" name="Forma Livre: Forma 728">
              <a:extLst>
                <a:ext uri="{FF2B5EF4-FFF2-40B4-BE49-F238E27FC236}">
                  <a16:creationId xmlns:a16="http://schemas.microsoft.com/office/drawing/2014/main" id="{6CE39831-3628-29A8-DF6C-6DF97164766D}"/>
                </a:ext>
              </a:extLst>
            </p:cNvPr>
            <p:cNvSpPr/>
            <p:nvPr/>
          </p:nvSpPr>
          <p:spPr>
            <a:xfrm>
              <a:off x="2895899" y="1703373"/>
              <a:ext cx="51842" cy="39890"/>
            </a:xfrm>
            <a:custGeom>
              <a:avLst/>
              <a:gdLst>
                <a:gd name="connsiteX0" fmla="*/ 0 w 51842"/>
                <a:gd name="connsiteY0" fmla="*/ 0 h 39890"/>
                <a:gd name="connsiteX1" fmla="*/ 32420 w 51842"/>
                <a:gd name="connsiteY1" fmla="*/ 0 h 39890"/>
                <a:gd name="connsiteX2" fmla="*/ 51842 w 51842"/>
                <a:gd name="connsiteY2" fmla="*/ 39890 h 39890"/>
                <a:gd name="connsiteX3" fmla="*/ 14791 w 51842"/>
                <a:gd name="connsiteY3" fmla="*/ 39890 h 39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842" h="39890">
                  <a:moveTo>
                    <a:pt x="0" y="0"/>
                  </a:moveTo>
                  <a:lnTo>
                    <a:pt x="32420" y="0"/>
                  </a:lnTo>
                  <a:lnTo>
                    <a:pt x="51842" y="39890"/>
                  </a:lnTo>
                  <a:lnTo>
                    <a:pt x="14791" y="39890"/>
                  </a:lnTo>
                </a:path>
              </a:pathLst>
            </a:custGeom>
            <a:noFill/>
            <a:ln w="11504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30" name="Forma Livre: Forma 729">
              <a:extLst>
                <a:ext uri="{FF2B5EF4-FFF2-40B4-BE49-F238E27FC236}">
                  <a16:creationId xmlns:a16="http://schemas.microsoft.com/office/drawing/2014/main" id="{0F73ACDF-E9D1-F7B6-1BC2-181F222BCAC0}"/>
                </a:ext>
              </a:extLst>
            </p:cNvPr>
            <p:cNvSpPr/>
            <p:nvPr/>
          </p:nvSpPr>
          <p:spPr>
            <a:xfrm>
              <a:off x="2873563" y="1646002"/>
              <a:ext cx="41758" cy="30851"/>
            </a:xfrm>
            <a:custGeom>
              <a:avLst/>
              <a:gdLst>
                <a:gd name="connsiteX0" fmla="*/ 0 w 41758"/>
                <a:gd name="connsiteY0" fmla="*/ 0 h 30851"/>
                <a:gd name="connsiteX1" fmla="*/ 26743 w 41758"/>
                <a:gd name="connsiteY1" fmla="*/ 0 h 30851"/>
                <a:gd name="connsiteX2" fmla="*/ 41758 w 41758"/>
                <a:gd name="connsiteY2" fmla="*/ 30851 h 30851"/>
                <a:gd name="connsiteX3" fmla="*/ 11504 w 41758"/>
                <a:gd name="connsiteY3" fmla="*/ 30851 h 30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758" h="30851">
                  <a:moveTo>
                    <a:pt x="0" y="0"/>
                  </a:moveTo>
                  <a:lnTo>
                    <a:pt x="26743" y="0"/>
                  </a:lnTo>
                  <a:lnTo>
                    <a:pt x="41758" y="30851"/>
                  </a:lnTo>
                  <a:lnTo>
                    <a:pt x="11504" y="30851"/>
                  </a:lnTo>
                </a:path>
              </a:pathLst>
            </a:custGeom>
            <a:noFill/>
            <a:ln w="11504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31" name="Forma Livre: Forma 730">
              <a:extLst>
                <a:ext uri="{FF2B5EF4-FFF2-40B4-BE49-F238E27FC236}">
                  <a16:creationId xmlns:a16="http://schemas.microsoft.com/office/drawing/2014/main" id="{AE319C7C-97B0-886A-5A04-25925C388FB1}"/>
                </a:ext>
              </a:extLst>
            </p:cNvPr>
            <p:cNvSpPr/>
            <p:nvPr/>
          </p:nvSpPr>
          <p:spPr>
            <a:xfrm>
              <a:off x="2746049" y="1646002"/>
              <a:ext cx="75149" cy="7470"/>
            </a:xfrm>
            <a:custGeom>
              <a:avLst/>
              <a:gdLst>
                <a:gd name="connsiteX0" fmla="*/ 0 w 75149"/>
                <a:gd name="connsiteY0" fmla="*/ 0 h 7470"/>
                <a:gd name="connsiteX1" fmla="*/ 75149 w 75149"/>
                <a:gd name="connsiteY1" fmla="*/ 0 h 7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5149" h="7470">
                  <a:moveTo>
                    <a:pt x="0" y="0"/>
                  </a:moveTo>
                  <a:lnTo>
                    <a:pt x="75149" y="0"/>
                  </a:lnTo>
                </a:path>
              </a:pathLst>
            </a:custGeom>
            <a:ln w="11504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32" name="Forma Livre: Forma 731">
              <a:extLst>
                <a:ext uri="{FF2B5EF4-FFF2-40B4-BE49-F238E27FC236}">
                  <a16:creationId xmlns:a16="http://schemas.microsoft.com/office/drawing/2014/main" id="{31635DE1-ACC3-6E19-C41F-2905C935A6D6}"/>
                </a:ext>
              </a:extLst>
            </p:cNvPr>
            <p:cNvSpPr/>
            <p:nvPr/>
          </p:nvSpPr>
          <p:spPr>
            <a:xfrm>
              <a:off x="2650880" y="1646002"/>
              <a:ext cx="43177" cy="30851"/>
            </a:xfrm>
            <a:custGeom>
              <a:avLst/>
              <a:gdLst>
                <a:gd name="connsiteX0" fmla="*/ 30179 w 43177"/>
                <a:gd name="connsiteY0" fmla="*/ 30851 h 30851"/>
                <a:gd name="connsiteX1" fmla="*/ 0 w 43177"/>
                <a:gd name="connsiteY1" fmla="*/ 30851 h 30851"/>
                <a:gd name="connsiteX2" fmla="*/ 15015 w 43177"/>
                <a:gd name="connsiteY2" fmla="*/ 0 h 30851"/>
                <a:gd name="connsiteX3" fmla="*/ 43177 w 43177"/>
                <a:gd name="connsiteY3" fmla="*/ 0 h 30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177" h="30851">
                  <a:moveTo>
                    <a:pt x="30179" y="30851"/>
                  </a:moveTo>
                  <a:lnTo>
                    <a:pt x="0" y="30851"/>
                  </a:lnTo>
                  <a:lnTo>
                    <a:pt x="15015" y="0"/>
                  </a:lnTo>
                  <a:lnTo>
                    <a:pt x="43177" y="0"/>
                  </a:lnTo>
                </a:path>
              </a:pathLst>
            </a:custGeom>
            <a:noFill/>
            <a:ln w="11504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33" name="Forma Livre: Forma 732">
              <a:extLst>
                <a:ext uri="{FF2B5EF4-FFF2-40B4-BE49-F238E27FC236}">
                  <a16:creationId xmlns:a16="http://schemas.microsoft.com/office/drawing/2014/main" id="{BA494CC0-FEBE-AEE4-EC11-AFB650152E23}"/>
                </a:ext>
              </a:extLst>
            </p:cNvPr>
            <p:cNvSpPr/>
            <p:nvPr/>
          </p:nvSpPr>
          <p:spPr>
            <a:xfrm>
              <a:off x="2737384" y="1676854"/>
              <a:ext cx="89566" cy="7470"/>
            </a:xfrm>
            <a:custGeom>
              <a:avLst/>
              <a:gdLst>
                <a:gd name="connsiteX0" fmla="*/ 89566 w 89566"/>
                <a:gd name="connsiteY0" fmla="*/ 0 h 7470"/>
                <a:gd name="connsiteX1" fmla="*/ 0 w 89566"/>
                <a:gd name="connsiteY1" fmla="*/ 0 h 7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9566" h="7470">
                  <a:moveTo>
                    <a:pt x="89566" y="0"/>
                  </a:moveTo>
                  <a:lnTo>
                    <a:pt x="0" y="0"/>
                  </a:lnTo>
                </a:path>
              </a:pathLst>
            </a:custGeom>
            <a:ln w="11504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34" name="Forma Livre: Forma 733">
              <a:extLst>
                <a:ext uri="{FF2B5EF4-FFF2-40B4-BE49-F238E27FC236}">
                  <a16:creationId xmlns:a16="http://schemas.microsoft.com/office/drawing/2014/main" id="{10EA6C24-AA04-6EDE-C512-CFB4EC4861F8}"/>
                </a:ext>
              </a:extLst>
            </p:cNvPr>
            <p:cNvSpPr/>
            <p:nvPr/>
          </p:nvSpPr>
          <p:spPr>
            <a:xfrm>
              <a:off x="2855486" y="1600958"/>
              <a:ext cx="36155" cy="27265"/>
            </a:xfrm>
            <a:custGeom>
              <a:avLst/>
              <a:gdLst>
                <a:gd name="connsiteX0" fmla="*/ 0 w 36155"/>
                <a:gd name="connsiteY0" fmla="*/ 0 h 27265"/>
                <a:gd name="connsiteX1" fmla="*/ 22858 w 36155"/>
                <a:gd name="connsiteY1" fmla="*/ 0 h 27265"/>
                <a:gd name="connsiteX2" fmla="*/ 36155 w 36155"/>
                <a:gd name="connsiteY2" fmla="*/ 27266 h 27265"/>
                <a:gd name="connsiteX3" fmla="*/ 9338 w 36155"/>
                <a:gd name="connsiteY3" fmla="*/ 27266 h 27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155" h="27265">
                  <a:moveTo>
                    <a:pt x="0" y="0"/>
                  </a:moveTo>
                  <a:lnTo>
                    <a:pt x="22858" y="0"/>
                  </a:lnTo>
                  <a:lnTo>
                    <a:pt x="36155" y="27266"/>
                  </a:lnTo>
                  <a:lnTo>
                    <a:pt x="9338" y="27266"/>
                  </a:lnTo>
                </a:path>
              </a:pathLst>
            </a:custGeom>
            <a:noFill/>
            <a:ln w="11504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35" name="Forma Livre: Forma 734">
              <a:extLst>
                <a:ext uri="{FF2B5EF4-FFF2-40B4-BE49-F238E27FC236}">
                  <a16:creationId xmlns:a16="http://schemas.microsoft.com/office/drawing/2014/main" id="{55AAF1AF-A85D-EF25-5893-1182613E204A}"/>
                </a:ext>
              </a:extLst>
            </p:cNvPr>
            <p:cNvSpPr/>
            <p:nvPr/>
          </p:nvSpPr>
          <p:spPr>
            <a:xfrm>
              <a:off x="2755835" y="1600958"/>
              <a:ext cx="55577" cy="7470"/>
            </a:xfrm>
            <a:custGeom>
              <a:avLst/>
              <a:gdLst>
                <a:gd name="connsiteX0" fmla="*/ 0 w 55577"/>
                <a:gd name="connsiteY0" fmla="*/ 0 h 7470"/>
                <a:gd name="connsiteX1" fmla="*/ 55577 w 55577"/>
                <a:gd name="connsiteY1" fmla="*/ 0 h 7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5577" h="7470">
                  <a:moveTo>
                    <a:pt x="0" y="0"/>
                  </a:moveTo>
                  <a:lnTo>
                    <a:pt x="55577" y="0"/>
                  </a:lnTo>
                </a:path>
              </a:pathLst>
            </a:custGeom>
            <a:ln w="11504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36" name="Forma Livre: Forma 735">
              <a:extLst>
                <a:ext uri="{FF2B5EF4-FFF2-40B4-BE49-F238E27FC236}">
                  <a16:creationId xmlns:a16="http://schemas.microsoft.com/office/drawing/2014/main" id="{82CA7352-463A-0F0B-1658-5FC704C371A7}"/>
                </a:ext>
              </a:extLst>
            </p:cNvPr>
            <p:cNvSpPr/>
            <p:nvPr/>
          </p:nvSpPr>
          <p:spPr>
            <a:xfrm>
              <a:off x="2674560" y="1600958"/>
              <a:ext cx="37574" cy="27265"/>
            </a:xfrm>
            <a:custGeom>
              <a:avLst/>
              <a:gdLst>
                <a:gd name="connsiteX0" fmla="*/ 26369 w 37574"/>
                <a:gd name="connsiteY0" fmla="*/ 27266 h 27265"/>
                <a:gd name="connsiteX1" fmla="*/ 0 w 37574"/>
                <a:gd name="connsiteY1" fmla="*/ 27266 h 27265"/>
                <a:gd name="connsiteX2" fmla="*/ 13297 w 37574"/>
                <a:gd name="connsiteY2" fmla="*/ 0 h 27265"/>
                <a:gd name="connsiteX3" fmla="*/ 37575 w 37574"/>
                <a:gd name="connsiteY3" fmla="*/ 0 h 27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74" h="27265">
                  <a:moveTo>
                    <a:pt x="26369" y="27266"/>
                  </a:moveTo>
                  <a:lnTo>
                    <a:pt x="0" y="27266"/>
                  </a:lnTo>
                  <a:lnTo>
                    <a:pt x="13297" y="0"/>
                  </a:lnTo>
                  <a:lnTo>
                    <a:pt x="37575" y="0"/>
                  </a:lnTo>
                </a:path>
              </a:pathLst>
            </a:custGeom>
            <a:noFill/>
            <a:ln w="11504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37" name="Forma Livre: Forma 736">
              <a:extLst>
                <a:ext uri="{FF2B5EF4-FFF2-40B4-BE49-F238E27FC236}">
                  <a16:creationId xmlns:a16="http://schemas.microsoft.com/office/drawing/2014/main" id="{6C305171-18F4-9A2A-B925-7933D90C9304}"/>
                </a:ext>
              </a:extLst>
            </p:cNvPr>
            <p:cNvSpPr/>
            <p:nvPr/>
          </p:nvSpPr>
          <p:spPr>
            <a:xfrm>
              <a:off x="2748589" y="1628224"/>
              <a:ext cx="68276" cy="7470"/>
            </a:xfrm>
            <a:custGeom>
              <a:avLst/>
              <a:gdLst>
                <a:gd name="connsiteX0" fmla="*/ 68277 w 68276"/>
                <a:gd name="connsiteY0" fmla="*/ 0 h 7470"/>
                <a:gd name="connsiteX1" fmla="*/ 0 w 68276"/>
                <a:gd name="connsiteY1" fmla="*/ 0 h 7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276" h="7470">
                  <a:moveTo>
                    <a:pt x="68277" y="0"/>
                  </a:moveTo>
                  <a:lnTo>
                    <a:pt x="0" y="0"/>
                  </a:lnTo>
                </a:path>
              </a:pathLst>
            </a:custGeom>
            <a:ln w="11504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38" name="Forma Livre: Forma 737">
              <a:extLst>
                <a:ext uri="{FF2B5EF4-FFF2-40B4-BE49-F238E27FC236}">
                  <a16:creationId xmlns:a16="http://schemas.microsoft.com/office/drawing/2014/main" id="{B1AFFB1F-3E3C-E807-349D-3F247E7654DD}"/>
                </a:ext>
              </a:extLst>
            </p:cNvPr>
            <p:cNvSpPr/>
            <p:nvPr/>
          </p:nvSpPr>
          <p:spPr>
            <a:xfrm>
              <a:off x="2658948" y="1583104"/>
              <a:ext cx="89641" cy="192280"/>
            </a:xfrm>
            <a:custGeom>
              <a:avLst/>
              <a:gdLst>
                <a:gd name="connsiteX0" fmla="*/ 42355 w 89641"/>
                <a:gd name="connsiteY0" fmla="*/ 192280 h 192280"/>
                <a:gd name="connsiteX1" fmla="*/ 0 w 89641"/>
                <a:gd name="connsiteY1" fmla="*/ 192280 h 192280"/>
                <a:gd name="connsiteX2" fmla="*/ 72983 w 89641"/>
                <a:gd name="connsiteY2" fmla="*/ 0 h 192280"/>
                <a:gd name="connsiteX3" fmla="*/ 89641 w 89641"/>
                <a:gd name="connsiteY3" fmla="*/ 0 h 192280"/>
                <a:gd name="connsiteX4" fmla="*/ 42355 w 89641"/>
                <a:gd name="connsiteY4" fmla="*/ 192280 h 192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641" h="192280">
                  <a:moveTo>
                    <a:pt x="42355" y="192280"/>
                  </a:moveTo>
                  <a:lnTo>
                    <a:pt x="0" y="192280"/>
                  </a:lnTo>
                  <a:lnTo>
                    <a:pt x="72983" y="0"/>
                  </a:lnTo>
                  <a:lnTo>
                    <a:pt x="89641" y="0"/>
                  </a:lnTo>
                  <a:lnTo>
                    <a:pt x="42355" y="192280"/>
                  </a:lnTo>
                  <a:close/>
                </a:path>
              </a:pathLst>
            </a:custGeom>
            <a:noFill/>
            <a:ln w="11504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39" name="Forma Livre: Forma 738">
              <a:extLst>
                <a:ext uri="{FF2B5EF4-FFF2-40B4-BE49-F238E27FC236}">
                  <a16:creationId xmlns:a16="http://schemas.microsoft.com/office/drawing/2014/main" id="{90BC2F36-B1B8-358C-2D39-736C7E33FD44}"/>
                </a:ext>
              </a:extLst>
            </p:cNvPr>
            <p:cNvSpPr/>
            <p:nvPr/>
          </p:nvSpPr>
          <p:spPr>
            <a:xfrm>
              <a:off x="2819405" y="1583104"/>
              <a:ext cx="89640" cy="192280"/>
            </a:xfrm>
            <a:custGeom>
              <a:avLst/>
              <a:gdLst>
                <a:gd name="connsiteX0" fmla="*/ 47211 w 89640"/>
                <a:gd name="connsiteY0" fmla="*/ 192280 h 192280"/>
                <a:gd name="connsiteX1" fmla="*/ 89641 w 89640"/>
                <a:gd name="connsiteY1" fmla="*/ 192280 h 192280"/>
                <a:gd name="connsiteX2" fmla="*/ 16658 w 89640"/>
                <a:gd name="connsiteY2" fmla="*/ 0 h 192280"/>
                <a:gd name="connsiteX3" fmla="*/ 0 w 89640"/>
                <a:gd name="connsiteY3" fmla="*/ 0 h 192280"/>
                <a:gd name="connsiteX4" fmla="*/ 47211 w 89640"/>
                <a:gd name="connsiteY4" fmla="*/ 192280 h 192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640" h="192280">
                  <a:moveTo>
                    <a:pt x="47211" y="192280"/>
                  </a:moveTo>
                  <a:lnTo>
                    <a:pt x="89641" y="192280"/>
                  </a:lnTo>
                  <a:lnTo>
                    <a:pt x="16658" y="0"/>
                  </a:lnTo>
                  <a:lnTo>
                    <a:pt x="0" y="0"/>
                  </a:lnTo>
                  <a:lnTo>
                    <a:pt x="47211" y="192280"/>
                  </a:lnTo>
                  <a:close/>
                </a:path>
              </a:pathLst>
            </a:custGeom>
            <a:noFill/>
            <a:ln w="11504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740" name="Gráfico 3">
            <a:extLst>
              <a:ext uri="{FF2B5EF4-FFF2-40B4-BE49-F238E27FC236}">
                <a16:creationId xmlns:a16="http://schemas.microsoft.com/office/drawing/2014/main" id="{B0866F5C-2851-6974-D932-B2CF9024FB93}"/>
              </a:ext>
            </a:extLst>
          </p:cNvPr>
          <p:cNvGrpSpPr/>
          <p:nvPr/>
        </p:nvGrpSpPr>
        <p:grpSpPr>
          <a:xfrm>
            <a:off x="3176255" y="1525584"/>
            <a:ext cx="297903" cy="305750"/>
            <a:chOff x="3176255" y="1525584"/>
            <a:chExt cx="297903" cy="305750"/>
          </a:xfrm>
          <a:noFill/>
        </p:grpSpPr>
        <p:grpSp>
          <p:nvGrpSpPr>
            <p:cNvPr id="741" name="Gráfico 3">
              <a:extLst>
                <a:ext uri="{FF2B5EF4-FFF2-40B4-BE49-F238E27FC236}">
                  <a16:creationId xmlns:a16="http://schemas.microsoft.com/office/drawing/2014/main" id="{5FFDA327-AD6F-4DB5-9AEC-D60BFD4654A0}"/>
                </a:ext>
              </a:extLst>
            </p:cNvPr>
            <p:cNvGrpSpPr/>
            <p:nvPr/>
          </p:nvGrpSpPr>
          <p:grpSpPr>
            <a:xfrm>
              <a:off x="3176255" y="1645106"/>
              <a:ext cx="177784" cy="186229"/>
              <a:chOff x="3176255" y="1645106"/>
              <a:chExt cx="177784" cy="186229"/>
            </a:xfrm>
            <a:noFill/>
          </p:grpSpPr>
          <p:sp>
            <p:nvSpPr>
              <p:cNvPr id="742" name="Forma Livre: Forma 741">
                <a:extLst>
                  <a:ext uri="{FF2B5EF4-FFF2-40B4-BE49-F238E27FC236}">
                    <a16:creationId xmlns:a16="http://schemas.microsoft.com/office/drawing/2014/main" id="{C05074A6-80D4-70FA-9E7B-BE87BE731ACC}"/>
                  </a:ext>
                </a:extLst>
              </p:cNvPr>
              <p:cNvSpPr/>
              <p:nvPr/>
            </p:nvSpPr>
            <p:spPr>
              <a:xfrm>
                <a:off x="3231381" y="1708676"/>
                <a:ext cx="122658" cy="122658"/>
              </a:xfrm>
              <a:custGeom>
                <a:avLst/>
                <a:gdLst>
                  <a:gd name="connsiteX0" fmla="*/ 120119 w 122658"/>
                  <a:gd name="connsiteY0" fmla="*/ 106897 h 122658"/>
                  <a:gd name="connsiteX1" fmla="*/ 106822 w 122658"/>
                  <a:gd name="connsiteY1" fmla="*/ 120194 h 122658"/>
                  <a:gd name="connsiteX2" fmla="*/ 94945 w 122658"/>
                  <a:gd name="connsiteY2" fmla="*/ 120194 h 122658"/>
                  <a:gd name="connsiteX3" fmla="*/ 0 w 122658"/>
                  <a:gd name="connsiteY3" fmla="*/ 25249 h 122658"/>
                  <a:gd name="connsiteX4" fmla="*/ 25249 w 122658"/>
                  <a:gd name="connsiteY4" fmla="*/ 0 h 122658"/>
                  <a:gd name="connsiteX5" fmla="*/ 120194 w 122658"/>
                  <a:gd name="connsiteY5" fmla="*/ 94945 h 122658"/>
                  <a:gd name="connsiteX6" fmla="*/ 120194 w 122658"/>
                  <a:gd name="connsiteY6" fmla="*/ 106822 h 122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658" h="122658">
                    <a:moveTo>
                      <a:pt x="120119" y="106897"/>
                    </a:moveTo>
                    <a:lnTo>
                      <a:pt x="106822" y="120194"/>
                    </a:lnTo>
                    <a:cubicBezTo>
                      <a:pt x="103535" y="123481"/>
                      <a:pt x="98232" y="123481"/>
                      <a:pt x="94945" y="120194"/>
                    </a:cubicBezTo>
                    <a:lnTo>
                      <a:pt x="0" y="25249"/>
                    </a:lnTo>
                    <a:lnTo>
                      <a:pt x="25249" y="0"/>
                    </a:lnTo>
                    <a:lnTo>
                      <a:pt x="120194" y="94945"/>
                    </a:lnTo>
                    <a:cubicBezTo>
                      <a:pt x="123481" y="98232"/>
                      <a:pt x="123481" y="103535"/>
                      <a:pt x="120194" y="106822"/>
                    </a:cubicBezTo>
                    <a:close/>
                  </a:path>
                </a:pathLst>
              </a:custGeom>
              <a:noFill/>
              <a:ln w="11504" cap="rnd">
                <a:solidFill>
                  <a:srgbClr val="21045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743" name="Forma Livre: Forma 742">
                <a:extLst>
                  <a:ext uri="{FF2B5EF4-FFF2-40B4-BE49-F238E27FC236}">
                    <a16:creationId xmlns:a16="http://schemas.microsoft.com/office/drawing/2014/main" id="{9E8B026A-AEA8-2A48-24D5-D5423AB6FE4D}"/>
                  </a:ext>
                </a:extLst>
              </p:cNvPr>
              <p:cNvSpPr/>
              <p:nvPr/>
            </p:nvSpPr>
            <p:spPr>
              <a:xfrm>
                <a:off x="3192761" y="1670280"/>
                <a:ext cx="30179" cy="30104"/>
              </a:xfrm>
              <a:custGeom>
                <a:avLst/>
                <a:gdLst>
                  <a:gd name="connsiteX0" fmla="*/ 30179 w 30179"/>
                  <a:gd name="connsiteY0" fmla="*/ 4856 h 30104"/>
                  <a:gd name="connsiteX1" fmla="*/ 4930 w 30179"/>
                  <a:gd name="connsiteY1" fmla="*/ 30104 h 30104"/>
                  <a:gd name="connsiteX2" fmla="*/ 2465 w 30179"/>
                  <a:gd name="connsiteY2" fmla="*/ 27639 h 30104"/>
                  <a:gd name="connsiteX3" fmla="*/ 2465 w 30179"/>
                  <a:gd name="connsiteY3" fmla="*/ 15762 h 30104"/>
                  <a:gd name="connsiteX4" fmla="*/ 15762 w 30179"/>
                  <a:gd name="connsiteY4" fmla="*/ 2465 h 30104"/>
                  <a:gd name="connsiteX5" fmla="*/ 27639 w 30179"/>
                  <a:gd name="connsiteY5" fmla="*/ 2465 h 30104"/>
                  <a:gd name="connsiteX6" fmla="*/ 30104 w 30179"/>
                  <a:gd name="connsiteY6" fmla="*/ 4930 h 30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179" h="30104">
                    <a:moveTo>
                      <a:pt x="30179" y="4856"/>
                    </a:moveTo>
                    <a:lnTo>
                      <a:pt x="4930" y="30104"/>
                    </a:lnTo>
                    <a:lnTo>
                      <a:pt x="2465" y="27639"/>
                    </a:lnTo>
                    <a:cubicBezTo>
                      <a:pt x="-822" y="24352"/>
                      <a:pt x="-822" y="19049"/>
                      <a:pt x="2465" y="15762"/>
                    </a:cubicBezTo>
                    <a:lnTo>
                      <a:pt x="15762" y="2465"/>
                    </a:lnTo>
                    <a:cubicBezTo>
                      <a:pt x="19049" y="-822"/>
                      <a:pt x="24352" y="-822"/>
                      <a:pt x="27639" y="2465"/>
                    </a:cubicBezTo>
                    <a:lnTo>
                      <a:pt x="30104" y="4930"/>
                    </a:lnTo>
                    <a:close/>
                  </a:path>
                </a:pathLst>
              </a:custGeom>
              <a:noFill/>
              <a:ln w="11504" cap="rnd">
                <a:solidFill>
                  <a:srgbClr val="21045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744" name="Forma Livre: Forma 743">
                <a:extLst>
                  <a:ext uri="{FF2B5EF4-FFF2-40B4-BE49-F238E27FC236}">
                    <a16:creationId xmlns:a16="http://schemas.microsoft.com/office/drawing/2014/main" id="{52E23ACD-7057-980A-EEE5-1109F9A62901}"/>
                  </a:ext>
                </a:extLst>
              </p:cNvPr>
              <p:cNvSpPr/>
              <p:nvPr/>
            </p:nvSpPr>
            <p:spPr>
              <a:xfrm>
                <a:off x="3176255" y="1645106"/>
                <a:ext cx="110478" cy="139317"/>
              </a:xfrm>
              <a:custGeom>
                <a:avLst/>
                <a:gdLst>
                  <a:gd name="connsiteX0" fmla="*/ 86276 w 110478"/>
                  <a:gd name="connsiteY0" fmla="*/ 2390 h 139317"/>
                  <a:gd name="connsiteX1" fmla="*/ 108014 w 110478"/>
                  <a:gd name="connsiteY1" fmla="*/ 24128 h 139317"/>
                  <a:gd name="connsiteX2" fmla="*/ 108014 w 110478"/>
                  <a:gd name="connsiteY2" fmla="*/ 36006 h 139317"/>
                  <a:gd name="connsiteX3" fmla="*/ 4702 w 110478"/>
                  <a:gd name="connsiteY3" fmla="*/ 139317 h 139317"/>
                  <a:gd name="connsiteX4" fmla="*/ 4329 w 110478"/>
                  <a:gd name="connsiteY4" fmla="*/ 138197 h 139317"/>
                  <a:gd name="connsiteX5" fmla="*/ 24647 w 110478"/>
                  <a:gd name="connsiteY5" fmla="*/ 52216 h 139317"/>
                  <a:gd name="connsiteX6" fmla="*/ 74398 w 110478"/>
                  <a:gd name="connsiteY6" fmla="*/ 2465 h 139317"/>
                  <a:gd name="connsiteX7" fmla="*/ 86276 w 110478"/>
                  <a:gd name="connsiteY7" fmla="*/ 2465 h 139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478" h="139317">
                    <a:moveTo>
                      <a:pt x="86276" y="2390"/>
                    </a:moveTo>
                    <a:lnTo>
                      <a:pt x="108014" y="24128"/>
                    </a:lnTo>
                    <a:cubicBezTo>
                      <a:pt x="111301" y="27415"/>
                      <a:pt x="111301" y="32719"/>
                      <a:pt x="108014" y="36006"/>
                    </a:cubicBezTo>
                    <a:lnTo>
                      <a:pt x="4702" y="139317"/>
                    </a:lnTo>
                    <a:lnTo>
                      <a:pt x="4329" y="138197"/>
                    </a:lnTo>
                    <a:cubicBezTo>
                      <a:pt x="-5756" y="108018"/>
                      <a:pt x="2088" y="74701"/>
                      <a:pt x="24647" y="52216"/>
                    </a:cubicBezTo>
                    <a:lnTo>
                      <a:pt x="74398" y="2465"/>
                    </a:lnTo>
                    <a:cubicBezTo>
                      <a:pt x="77685" y="-822"/>
                      <a:pt x="82989" y="-822"/>
                      <a:pt x="86276" y="2465"/>
                    </a:cubicBezTo>
                    <a:close/>
                  </a:path>
                </a:pathLst>
              </a:custGeom>
              <a:noFill/>
              <a:ln w="11504" cap="rnd">
                <a:solidFill>
                  <a:srgbClr val="21045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grpSp>
          <p:nvGrpSpPr>
            <p:cNvPr id="745" name="Gráfico 3">
              <a:extLst>
                <a:ext uri="{FF2B5EF4-FFF2-40B4-BE49-F238E27FC236}">
                  <a16:creationId xmlns:a16="http://schemas.microsoft.com/office/drawing/2014/main" id="{849B657E-842D-0928-0479-F09B1B132BF0}"/>
                </a:ext>
              </a:extLst>
            </p:cNvPr>
            <p:cNvGrpSpPr/>
            <p:nvPr/>
          </p:nvGrpSpPr>
          <p:grpSpPr>
            <a:xfrm>
              <a:off x="3293906" y="1525584"/>
              <a:ext cx="180253" cy="258390"/>
              <a:chOff x="3293906" y="1525584"/>
              <a:chExt cx="180253" cy="258390"/>
            </a:xfrm>
            <a:noFill/>
          </p:grpSpPr>
          <p:sp>
            <p:nvSpPr>
              <p:cNvPr id="746" name="Forma Livre: Forma 745">
                <a:extLst>
                  <a:ext uri="{FF2B5EF4-FFF2-40B4-BE49-F238E27FC236}">
                    <a16:creationId xmlns:a16="http://schemas.microsoft.com/office/drawing/2014/main" id="{6C35C5E3-0EBD-3B76-012C-7DC13AFAF059}"/>
                  </a:ext>
                </a:extLst>
              </p:cNvPr>
              <p:cNvSpPr/>
              <p:nvPr/>
            </p:nvSpPr>
            <p:spPr>
              <a:xfrm>
                <a:off x="3331331" y="1614479"/>
                <a:ext cx="88446" cy="51394"/>
              </a:xfrm>
              <a:custGeom>
                <a:avLst/>
                <a:gdLst>
                  <a:gd name="connsiteX0" fmla="*/ 88446 w 88446"/>
                  <a:gd name="connsiteY0" fmla="*/ 0 h 51394"/>
                  <a:gd name="connsiteX1" fmla="*/ 88446 w 88446"/>
                  <a:gd name="connsiteY1" fmla="*/ 6499 h 51394"/>
                  <a:gd name="connsiteX2" fmla="*/ 44223 w 88446"/>
                  <a:gd name="connsiteY2" fmla="*/ 51394 h 51394"/>
                  <a:gd name="connsiteX3" fmla="*/ 0 w 88446"/>
                  <a:gd name="connsiteY3" fmla="*/ 6499 h 51394"/>
                  <a:gd name="connsiteX4" fmla="*/ 0 w 88446"/>
                  <a:gd name="connsiteY4" fmla="*/ 0 h 51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446" h="51394">
                    <a:moveTo>
                      <a:pt x="88446" y="0"/>
                    </a:moveTo>
                    <a:lnTo>
                      <a:pt x="88446" y="6499"/>
                    </a:lnTo>
                    <a:cubicBezTo>
                      <a:pt x="88446" y="31300"/>
                      <a:pt x="68650" y="51394"/>
                      <a:pt x="44223" y="51394"/>
                    </a:cubicBezTo>
                    <a:cubicBezTo>
                      <a:pt x="19796" y="51394"/>
                      <a:pt x="0" y="31300"/>
                      <a:pt x="0" y="6499"/>
                    </a:cubicBezTo>
                    <a:lnTo>
                      <a:pt x="0" y="0"/>
                    </a:lnTo>
                  </a:path>
                </a:pathLst>
              </a:custGeom>
              <a:noFill/>
              <a:ln w="11504" cap="rnd">
                <a:solidFill>
                  <a:srgbClr val="21045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grpSp>
            <p:nvGrpSpPr>
              <p:cNvPr id="747" name="Gráfico 3">
                <a:extLst>
                  <a:ext uri="{FF2B5EF4-FFF2-40B4-BE49-F238E27FC236}">
                    <a16:creationId xmlns:a16="http://schemas.microsoft.com/office/drawing/2014/main" id="{5D341FEA-B5DD-A8A4-296D-62E08CA89B0E}"/>
                  </a:ext>
                </a:extLst>
              </p:cNvPr>
              <p:cNvGrpSpPr/>
              <p:nvPr/>
            </p:nvGrpSpPr>
            <p:grpSpPr>
              <a:xfrm>
                <a:off x="3293906" y="1678887"/>
                <a:ext cx="180253" cy="105087"/>
                <a:chOff x="3293906" y="1678887"/>
                <a:chExt cx="180253" cy="105087"/>
              </a:xfrm>
              <a:noFill/>
            </p:grpSpPr>
            <p:sp>
              <p:nvSpPr>
                <p:cNvPr id="748" name="Forma Livre: Forma 747">
                  <a:extLst>
                    <a:ext uri="{FF2B5EF4-FFF2-40B4-BE49-F238E27FC236}">
                      <a16:creationId xmlns:a16="http://schemas.microsoft.com/office/drawing/2014/main" id="{B55A7132-8E9B-CCF1-17F6-ADF9B7C0982E}"/>
                    </a:ext>
                  </a:extLst>
                </p:cNvPr>
                <p:cNvSpPr/>
                <p:nvPr/>
              </p:nvSpPr>
              <p:spPr>
                <a:xfrm>
                  <a:off x="3293906" y="1694782"/>
                  <a:ext cx="7993" cy="3361"/>
                </a:xfrm>
                <a:custGeom>
                  <a:avLst/>
                  <a:gdLst>
                    <a:gd name="connsiteX0" fmla="*/ 7993 w 7993"/>
                    <a:gd name="connsiteY0" fmla="*/ 0 h 3361"/>
                    <a:gd name="connsiteX1" fmla="*/ 0 w 7993"/>
                    <a:gd name="connsiteY1" fmla="*/ 3362 h 33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993" h="3361">
                      <a:moveTo>
                        <a:pt x="7993" y="0"/>
                      </a:moveTo>
                      <a:cubicBezTo>
                        <a:pt x="5080" y="672"/>
                        <a:pt x="2390" y="1868"/>
                        <a:pt x="0" y="3362"/>
                      </a:cubicBezTo>
                    </a:path>
                  </a:pathLst>
                </a:custGeom>
                <a:noFill/>
                <a:ln w="11504" cap="rnd">
                  <a:solidFill>
                    <a:srgbClr val="210456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749" name="Forma Livre: Forma 748">
                  <a:extLst>
                    <a:ext uri="{FF2B5EF4-FFF2-40B4-BE49-F238E27FC236}">
                      <a16:creationId xmlns:a16="http://schemas.microsoft.com/office/drawing/2014/main" id="{7EA794B6-488C-2C23-A93E-D4BE315FECCC}"/>
                    </a:ext>
                  </a:extLst>
                </p:cNvPr>
                <p:cNvSpPr/>
                <p:nvPr/>
              </p:nvSpPr>
              <p:spPr>
                <a:xfrm>
                  <a:off x="3301973" y="1678887"/>
                  <a:ext cx="172185" cy="105087"/>
                </a:xfrm>
                <a:custGeom>
                  <a:avLst/>
                  <a:gdLst>
                    <a:gd name="connsiteX0" fmla="*/ 172186 w 172185"/>
                    <a:gd name="connsiteY0" fmla="*/ 105088 h 105087"/>
                    <a:gd name="connsiteX1" fmla="*/ 167778 w 172185"/>
                    <a:gd name="connsiteY1" fmla="*/ 42115 h 105087"/>
                    <a:gd name="connsiteX2" fmla="*/ 147236 w 172185"/>
                    <a:gd name="connsiteY2" fmla="*/ 15970 h 105087"/>
                    <a:gd name="connsiteX3" fmla="*/ 147236 w 172185"/>
                    <a:gd name="connsiteY3" fmla="*/ 15970 h 105087"/>
                    <a:gd name="connsiteX4" fmla="*/ 110259 w 172185"/>
                    <a:gd name="connsiteY4" fmla="*/ 1029 h 105087"/>
                    <a:gd name="connsiteX5" fmla="*/ 100323 w 172185"/>
                    <a:gd name="connsiteY5" fmla="*/ 1702 h 105087"/>
                    <a:gd name="connsiteX6" fmla="*/ 79930 w 172185"/>
                    <a:gd name="connsiteY6" fmla="*/ 15447 h 105087"/>
                    <a:gd name="connsiteX7" fmla="*/ 67306 w 172185"/>
                    <a:gd name="connsiteY7" fmla="*/ 15447 h 105087"/>
                    <a:gd name="connsiteX8" fmla="*/ 46912 w 172185"/>
                    <a:gd name="connsiteY8" fmla="*/ 1702 h 105087"/>
                    <a:gd name="connsiteX9" fmla="*/ 36977 w 172185"/>
                    <a:gd name="connsiteY9" fmla="*/ 1029 h 105087"/>
                    <a:gd name="connsiteX10" fmla="*/ 0 w 172185"/>
                    <a:gd name="connsiteY10" fmla="*/ 15970 h 105087"/>
                    <a:gd name="connsiteX11" fmla="*/ 0 w 172185"/>
                    <a:gd name="connsiteY11" fmla="*/ 15970 h 1050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2185" h="105087">
                      <a:moveTo>
                        <a:pt x="172186" y="105088"/>
                      </a:moveTo>
                      <a:lnTo>
                        <a:pt x="167778" y="42115"/>
                      </a:lnTo>
                      <a:cubicBezTo>
                        <a:pt x="167778" y="29715"/>
                        <a:pt x="159262" y="18883"/>
                        <a:pt x="147236" y="15970"/>
                      </a:cubicBezTo>
                      <a:lnTo>
                        <a:pt x="147236" y="15970"/>
                      </a:lnTo>
                      <a:cubicBezTo>
                        <a:pt x="136553" y="13430"/>
                        <a:pt x="120044" y="5810"/>
                        <a:pt x="110259" y="1029"/>
                      </a:cubicBezTo>
                      <a:cubicBezTo>
                        <a:pt x="107047" y="-539"/>
                        <a:pt x="103311" y="-240"/>
                        <a:pt x="100323" y="1702"/>
                      </a:cubicBezTo>
                      <a:lnTo>
                        <a:pt x="79930" y="15447"/>
                      </a:lnTo>
                      <a:cubicBezTo>
                        <a:pt x="76120" y="17987"/>
                        <a:pt x="71115" y="17987"/>
                        <a:pt x="67306" y="15447"/>
                      </a:cubicBezTo>
                      <a:lnTo>
                        <a:pt x="46912" y="1702"/>
                      </a:lnTo>
                      <a:cubicBezTo>
                        <a:pt x="43999" y="-315"/>
                        <a:pt x="40189" y="-539"/>
                        <a:pt x="36977" y="1029"/>
                      </a:cubicBezTo>
                      <a:cubicBezTo>
                        <a:pt x="27191" y="5810"/>
                        <a:pt x="10608" y="13355"/>
                        <a:pt x="0" y="15970"/>
                      </a:cubicBezTo>
                      <a:lnTo>
                        <a:pt x="0" y="15970"/>
                      </a:lnTo>
                    </a:path>
                  </a:pathLst>
                </a:custGeom>
                <a:noFill/>
                <a:ln w="11504" cap="rnd">
                  <a:solidFill>
                    <a:srgbClr val="210456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  <p:sp>
            <p:nvSpPr>
              <p:cNvPr id="750" name="Forma Livre: Forma 749">
                <a:extLst>
                  <a:ext uri="{FF2B5EF4-FFF2-40B4-BE49-F238E27FC236}">
                    <a16:creationId xmlns:a16="http://schemas.microsoft.com/office/drawing/2014/main" id="{BA3A50A3-5A76-F044-6B63-1FD233EF8086}"/>
                  </a:ext>
                </a:extLst>
              </p:cNvPr>
              <p:cNvSpPr/>
              <p:nvPr/>
            </p:nvSpPr>
            <p:spPr>
              <a:xfrm>
                <a:off x="3362033" y="1525584"/>
                <a:ext cx="24800" cy="37499"/>
              </a:xfrm>
              <a:custGeom>
                <a:avLst/>
                <a:gdLst>
                  <a:gd name="connsiteX0" fmla="*/ 3660 w 24800"/>
                  <a:gd name="connsiteY0" fmla="*/ 37500 h 37499"/>
                  <a:gd name="connsiteX1" fmla="*/ 0 w 24800"/>
                  <a:gd name="connsiteY1" fmla="*/ 5005 h 37499"/>
                  <a:gd name="connsiteX2" fmla="*/ 6051 w 24800"/>
                  <a:gd name="connsiteY2" fmla="*/ 0 h 37499"/>
                  <a:gd name="connsiteX3" fmla="*/ 18750 w 24800"/>
                  <a:gd name="connsiteY3" fmla="*/ 0 h 37499"/>
                  <a:gd name="connsiteX4" fmla="*/ 24801 w 24800"/>
                  <a:gd name="connsiteY4" fmla="*/ 5005 h 37499"/>
                  <a:gd name="connsiteX5" fmla="*/ 21140 w 24800"/>
                  <a:gd name="connsiteY5" fmla="*/ 37500 h 37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800" h="37499">
                    <a:moveTo>
                      <a:pt x="3660" y="37500"/>
                    </a:moveTo>
                    <a:lnTo>
                      <a:pt x="0" y="5005"/>
                    </a:lnTo>
                    <a:cubicBezTo>
                      <a:pt x="0" y="2241"/>
                      <a:pt x="2689" y="0"/>
                      <a:pt x="6051" y="0"/>
                    </a:cubicBezTo>
                    <a:lnTo>
                      <a:pt x="18750" y="0"/>
                    </a:lnTo>
                    <a:cubicBezTo>
                      <a:pt x="22111" y="0"/>
                      <a:pt x="24801" y="2241"/>
                      <a:pt x="24801" y="5005"/>
                    </a:cubicBezTo>
                    <a:lnTo>
                      <a:pt x="21140" y="37500"/>
                    </a:lnTo>
                  </a:path>
                </a:pathLst>
              </a:custGeom>
              <a:noFill/>
              <a:ln w="11504" cap="rnd">
                <a:solidFill>
                  <a:srgbClr val="21045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751" name="Forma Livre: Forma 750">
                <a:extLst>
                  <a:ext uri="{FF2B5EF4-FFF2-40B4-BE49-F238E27FC236}">
                    <a16:creationId xmlns:a16="http://schemas.microsoft.com/office/drawing/2014/main" id="{82E46F9B-0227-C1F9-C905-05176B38F5C4}"/>
                  </a:ext>
                </a:extLst>
              </p:cNvPr>
              <p:cNvSpPr/>
              <p:nvPr/>
            </p:nvSpPr>
            <p:spPr>
              <a:xfrm>
                <a:off x="3398636" y="1537313"/>
                <a:ext cx="25771" cy="46986"/>
              </a:xfrm>
              <a:custGeom>
                <a:avLst/>
                <a:gdLst>
                  <a:gd name="connsiteX0" fmla="*/ 0 w 25771"/>
                  <a:gd name="connsiteY0" fmla="*/ 0 h 46986"/>
                  <a:gd name="connsiteX1" fmla="*/ 25772 w 25771"/>
                  <a:gd name="connsiteY1" fmla="*/ 46987 h 46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1" h="46986">
                    <a:moveTo>
                      <a:pt x="0" y="0"/>
                    </a:moveTo>
                    <a:cubicBezTo>
                      <a:pt x="15388" y="9188"/>
                      <a:pt x="25772" y="26818"/>
                      <a:pt x="25772" y="46987"/>
                    </a:cubicBezTo>
                  </a:path>
                </a:pathLst>
              </a:custGeom>
              <a:noFill/>
              <a:ln w="11504" cap="rnd">
                <a:solidFill>
                  <a:srgbClr val="21045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752" name="Forma Livre: Forma 751">
                <a:extLst>
                  <a:ext uri="{FF2B5EF4-FFF2-40B4-BE49-F238E27FC236}">
                    <a16:creationId xmlns:a16="http://schemas.microsoft.com/office/drawing/2014/main" id="{6BF775F2-2723-7112-C0C1-EBBF6E517CA9}"/>
                  </a:ext>
                </a:extLst>
              </p:cNvPr>
              <p:cNvSpPr/>
              <p:nvPr/>
            </p:nvSpPr>
            <p:spPr>
              <a:xfrm>
                <a:off x="3324383" y="1537313"/>
                <a:ext cx="25771" cy="46986"/>
              </a:xfrm>
              <a:custGeom>
                <a:avLst/>
                <a:gdLst>
                  <a:gd name="connsiteX0" fmla="*/ 25772 w 25771"/>
                  <a:gd name="connsiteY0" fmla="*/ 0 h 46986"/>
                  <a:gd name="connsiteX1" fmla="*/ 0 w 25771"/>
                  <a:gd name="connsiteY1" fmla="*/ 46987 h 46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1" h="46986">
                    <a:moveTo>
                      <a:pt x="25772" y="0"/>
                    </a:moveTo>
                    <a:cubicBezTo>
                      <a:pt x="10384" y="9188"/>
                      <a:pt x="0" y="26743"/>
                      <a:pt x="0" y="46987"/>
                    </a:cubicBezTo>
                  </a:path>
                </a:pathLst>
              </a:custGeom>
              <a:noFill/>
              <a:ln w="11504" cap="rnd">
                <a:solidFill>
                  <a:srgbClr val="21045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753" name="Forma Livre: Forma 752">
                <a:extLst>
                  <a:ext uri="{FF2B5EF4-FFF2-40B4-BE49-F238E27FC236}">
                    <a16:creationId xmlns:a16="http://schemas.microsoft.com/office/drawing/2014/main" id="{34894378-3856-51B7-C52F-1892E3126992}"/>
                  </a:ext>
                </a:extLst>
              </p:cNvPr>
              <p:cNvSpPr/>
              <p:nvPr/>
            </p:nvSpPr>
            <p:spPr>
              <a:xfrm>
                <a:off x="3317660" y="1580415"/>
                <a:ext cx="113545" cy="20542"/>
              </a:xfrm>
              <a:custGeom>
                <a:avLst/>
                <a:gdLst>
                  <a:gd name="connsiteX0" fmla="*/ 72385 w 113545"/>
                  <a:gd name="connsiteY0" fmla="*/ 1718 h 20542"/>
                  <a:gd name="connsiteX1" fmla="*/ 100996 w 113545"/>
                  <a:gd name="connsiteY1" fmla="*/ 4407 h 20542"/>
                  <a:gd name="connsiteX2" fmla="*/ 105478 w 113545"/>
                  <a:gd name="connsiteY2" fmla="*/ 4407 h 20542"/>
                  <a:gd name="connsiteX3" fmla="*/ 113545 w 113545"/>
                  <a:gd name="connsiteY3" fmla="*/ 12475 h 20542"/>
                  <a:gd name="connsiteX4" fmla="*/ 113545 w 113545"/>
                  <a:gd name="connsiteY4" fmla="*/ 12475 h 20542"/>
                  <a:gd name="connsiteX5" fmla="*/ 105478 w 113545"/>
                  <a:gd name="connsiteY5" fmla="*/ 20543 h 20542"/>
                  <a:gd name="connsiteX6" fmla="*/ 8068 w 113545"/>
                  <a:gd name="connsiteY6" fmla="*/ 20543 h 20542"/>
                  <a:gd name="connsiteX7" fmla="*/ 0 w 113545"/>
                  <a:gd name="connsiteY7" fmla="*/ 12475 h 20542"/>
                  <a:gd name="connsiteX8" fmla="*/ 0 w 113545"/>
                  <a:gd name="connsiteY8" fmla="*/ 12475 h 20542"/>
                  <a:gd name="connsiteX9" fmla="*/ 8068 w 113545"/>
                  <a:gd name="connsiteY9" fmla="*/ 4407 h 20542"/>
                  <a:gd name="connsiteX10" fmla="*/ 12027 w 113545"/>
                  <a:gd name="connsiteY10" fmla="*/ 4407 h 20542"/>
                  <a:gd name="connsiteX11" fmla="*/ 41683 w 113545"/>
                  <a:gd name="connsiteY11" fmla="*/ 1569 h 20542"/>
                  <a:gd name="connsiteX12" fmla="*/ 42878 w 113545"/>
                  <a:gd name="connsiteY12" fmla="*/ 1345 h 20542"/>
                  <a:gd name="connsiteX13" fmla="*/ 70667 w 113545"/>
                  <a:gd name="connsiteY13" fmla="*/ 1345 h 20542"/>
                  <a:gd name="connsiteX14" fmla="*/ 72385 w 113545"/>
                  <a:gd name="connsiteY14" fmla="*/ 1643 h 20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13545" h="20542">
                    <a:moveTo>
                      <a:pt x="72385" y="1718"/>
                    </a:moveTo>
                    <a:cubicBezTo>
                      <a:pt x="81798" y="3511"/>
                      <a:pt x="91359" y="4407"/>
                      <a:pt x="100996" y="4407"/>
                    </a:cubicBezTo>
                    <a:lnTo>
                      <a:pt x="105478" y="4407"/>
                    </a:lnTo>
                    <a:cubicBezTo>
                      <a:pt x="109885" y="4407"/>
                      <a:pt x="113545" y="7993"/>
                      <a:pt x="113545" y="12475"/>
                    </a:cubicBezTo>
                    <a:lnTo>
                      <a:pt x="113545" y="12475"/>
                    </a:lnTo>
                    <a:cubicBezTo>
                      <a:pt x="113545" y="16882"/>
                      <a:pt x="109960" y="20543"/>
                      <a:pt x="105478" y="20543"/>
                    </a:cubicBezTo>
                    <a:lnTo>
                      <a:pt x="8068" y="20543"/>
                    </a:lnTo>
                    <a:cubicBezTo>
                      <a:pt x="3660" y="20543"/>
                      <a:pt x="0" y="16957"/>
                      <a:pt x="0" y="12475"/>
                    </a:cubicBezTo>
                    <a:lnTo>
                      <a:pt x="0" y="12475"/>
                    </a:lnTo>
                    <a:cubicBezTo>
                      <a:pt x="0" y="8068"/>
                      <a:pt x="3586" y="4407"/>
                      <a:pt x="8068" y="4407"/>
                    </a:cubicBezTo>
                    <a:lnTo>
                      <a:pt x="12027" y="4407"/>
                    </a:lnTo>
                    <a:cubicBezTo>
                      <a:pt x="21962" y="4407"/>
                      <a:pt x="31897" y="3436"/>
                      <a:pt x="41683" y="1569"/>
                    </a:cubicBezTo>
                    <a:lnTo>
                      <a:pt x="42878" y="1345"/>
                    </a:lnTo>
                    <a:cubicBezTo>
                      <a:pt x="52067" y="-448"/>
                      <a:pt x="61479" y="-448"/>
                      <a:pt x="70667" y="1345"/>
                    </a:cubicBezTo>
                    <a:lnTo>
                      <a:pt x="72385" y="1643"/>
                    </a:lnTo>
                    <a:close/>
                  </a:path>
                </a:pathLst>
              </a:custGeom>
              <a:noFill/>
              <a:ln w="11504" cap="rnd">
                <a:solidFill>
                  <a:srgbClr val="21045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754" name="Forma Livre: Forma 753">
                <a:extLst>
                  <a:ext uri="{FF2B5EF4-FFF2-40B4-BE49-F238E27FC236}">
                    <a16:creationId xmlns:a16="http://schemas.microsoft.com/office/drawing/2014/main" id="{0FFDB989-83ED-B309-9D3E-4EA4861A9252}"/>
                  </a:ext>
                </a:extLst>
              </p:cNvPr>
              <p:cNvSpPr/>
              <p:nvPr/>
            </p:nvSpPr>
            <p:spPr>
              <a:xfrm>
                <a:off x="3441365" y="1692466"/>
                <a:ext cx="7470" cy="91508"/>
              </a:xfrm>
              <a:custGeom>
                <a:avLst/>
                <a:gdLst>
                  <a:gd name="connsiteX0" fmla="*/ 0 w 7470"/>
                  <a:gd name="connsiteY0" fmla="*/ 0 h 91508"/>
                  <a:gd name="connsiteX1" fmla="*/ 0 w 7470"/>
                  <a:gd name="connsiteY1" fmla="*/ 91509 h 91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70" h="91508">
                    <a:moveTo>
                      <a:pt x="0" y="0"/>
                    </a:moveTo>
                    <a:lnTo>
                      <a:pt x="0" y="91509"/>
                    </a:lnTo>
                  </a:path>
                </a:pathLst>
              </a:custGeom>
              <a:ln w="11504" cap="rnd">
                <a:solidFill>
                  <a:srgbClr val="21045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755" name="Forma Livre: Forma 754">
                <a:extLst>
                  <a:ext uri="{FF2B5EF4-FFF2-40B4-BE49-F238E27FC236}">
                    <a16:creationId xmlns:a16="http://schemas.microsoft.com/office/drawing/2014/main" id="{F58045EF-3DF9-8FB7-2D32-7A593457C03A}"/>
                  </a:ext>
                </a:extLst>
              </p:cNvPr>
              <p:cNvSpPr/>
              <p:nvPr/>
            </p:nvSpPr>
            <p:spPr>
              <a:xfrm>
                <a:off x="3334842" y="1681859"/>
                <a:ext cx="81498" cy="49601"/>
              </a:xfrm>
              <a:custGeom>
                <a:avLst/>
                <a:gdLst>
                  <a:gd name="connsiteX0" fmla="*/ 0 w 81498"/>
                  <a:gd name="connsiteY0" fmla="*/ 0 h 49601"/>
                  <a:gd name="connsiteX1" fmla="*/ 0 w 81498"/>
                  <a:gd name="connsiteY1" fmla="*/ 36305 h 49601"/>
                  <a:gd name="connsiteX2" fmla="*/ 13297 w 81498"/>
                  <a:gd name="connsiteY2" fmla="*/ 49601 h 49601"/>
                  <a:gd name="connsiteX3" fmla="*/ 68202 w 81498"/>
                  <a:gd name="connsiteY3" fmla="*/ 49601 h 49601"/>
                  <a:gd name="connsiteX4" fmla="*/ 81499 w 81498"/>
                  <a:gd name="connsiteY4" fmla="*/ 36305 h 49601"/>
                  <a:gd name="connsiteX5" fmla="*/ 81499 w 81498"/>
                  <a:gd name="connsiteY5" fmla="*/ 0 h 49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1498" h="49601">
                    <a:moveTo>
                      <a:pt x="0" y="0"/>
                    </a:moveTo>
                    <a:lnTo>
                      <a:pt x="0" y="36305"/>
                    </a:lnTo>
                    <a:cubicBezTo>
                      <a:pt x="0" y="43625"/>
                      <a:pt x="5901" y="49601"/>
                      <a:pt x="13297" y="49601"/>
                    </a:cubicBezTo>
                    <a:lnTo>
                      <a:pt x="68202" y="49601"/>
                    </a:lnTo>
                    <a:cubicBezTo>
                      <a:pt x="75523" y="49601"/>
                      <a:pt x="81499" y="43700"/>
                      <a:pt x="81499" y="36305"/>
                    </a:cubicBezTo>
                    <a:lnTo>
                      <a:pt x="81499" y="0"/>
                    </a:lnTo>
                  </a:path>
                </a:pathLst>
              </a:custGeom>
              <a:noFill/>
              <a:ln w="11504" cap="rnd">
                <a:solidFill>
                  <a:srgbClr val="21045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756" name="Forma Livre: Forma 755">
                <a:extLst>
                  <a:ext uri="{FF2B5EF4-FFF2-40B4-BE49-F238E27FC236}">
                    <a16:creationId xmlns:a16="http://schemas.microsoft.com/office/drawing/2014/main" id="{854D5D5E-E738-DE4F-CFF2-7D57EB073242}"/>
                  </a:ext>
                </a:extLst>
              </p:cNvPr>
              <p:cNvSpPr/>
              <p:nvPr/>
            </p:nvSpPr>
            <p:spPr>
              <a:xfrm>
                <a:off x="3309742" y="1692392"/>
                <a:ext cx="7470" cy="21737"/>
              </a:xfrm>
              <a:custGeom>
                <a:avLst/>
                <a:gdLst>
                  <a:gd name="connsiteX0" fmla="*/ 0 w 7470"/>
                  <a:gd name="connsiteY0" fmla="*/ 21738 h 21737"/>
                  <a:gd name="connsiteX1" fmla="*/ 0 w 7470"/>
                  <a:gd name="connsiteY1" fmla="*/ 0 h 21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70" h="21737">
                    <a:moveTo>
                      <a:pt x="0" y="21738"/>
                    </a:moveTo>
                    <a:lnTo>
                      <a:pt x="0" y="0"/>
                    </a:lnTo>
                  </a:path>
                </a:pathLst>
              </a:custGeom>
              <a:ln w="11504" cap="rnd">
                <a:solidFill>
                  <a:srgbClr val="21045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</p:grpSp>
      <p:sp>
        <p:nvSpPr>
          <p:cNvPr id="757" name="Forma Livre: Forma 756">
            <a:extLst>
              <a:ext uri="{FF2B5EF4-FFF2-40B4-BE49-F238E27FC236}">
                <a16:creationId xmlns:a16="http://schemas.microsoft.com/office/drawing/2014/main" id="{46A19016-CC84-68FA-D80A-B0862DD32EAD}"/>
              </a:ext>
            </a:extLst>
          </p:cNvPr>
          <p:cNvSpPr/>
          <p:nvPr/>
        </p:nvSpPr>
        <p:spPr>
          <a:xfrm>
            <a:off x="6004727" y="3697588"/>
            <a:ext cx="255626" cy="255626"/>
          </a:xfrm>
          <a:custGeom>
            <a:avLst/>
            <a:gdLst>
              <a:gd name="connsiteX0" fmla="*/ 252265 w 255626"/>
              <a:gd name="connsiteY0" fmla="*/ 21663 h 255626"/>
              <a:gd name="connsiteX1" fmla="*/ 233963 w 255626"/>
              <a:gd name="connsiteY1" fmla="*/ 3362 h 255626"/>
              <a:gd name="connsiteX2" fmla="*/ 217678 w 255626"/>
              <a:gd name="connsiteY2" fmla="*/ 3362 h 255626"/>
              <a:gd name="connsiteX3" fmla="*/ 135956 w 255626"/>
              <a:gd name="connsiteY3" fmla="*/ 85084 h 255626"/>
              <a:gd name="connsiteX4" fmla="*/ 119671 w 255626"/>
              <a:gd name="connsiteY4" fmla="*/ 85084 h 255626"/>
              <a:gd name="connsiteX5" fmla="*/ 37948 w 255626"/>
              <a:gd name="connsiteY5" fmla="*/ 3362 h 255626"/>
              <a:gd name="connsiteX6" fmla="*/ 21663 w 255626"/>
              <a:gd name="connsiteY6" fmla="*/ 3362 h 255626"/>
              <a:gd name="connsiteX7" fmla="*/ 3361 w 255626"/>
              <a:gd name="connsiteY7" fmla="*/ 21663 h 255626"/>
              <a:gd name="connsiteX8" fmla="*/ 3361 w 255626"/>
              <a:gd name="connsiteY8" fmla="*/ 37948 h 255626"/>
              <a:gd name="connsiteX9" fmla="*/ 85084 w 255626"/>
              <a:gd name="connsiteY9" fmla="*/ 119671 h 255626"/>
              <a:gd name="connsiteX10" fmla="*/ 85084 w 255626"/>
              <a:gd name="connsiteY10" fmla="*/ 135956 h 255626"/>
              <a:gd name="connsiteX11" fmla="*/ 3361 w 255626"/>
              <a:gd name="connsiteY11" fmla="*/ 217678 h 255626"/>
              <a:gd name="connsiteX12" fmla="*/ 3361 w 255626"/>
              <a:gd name="connsiteY12" fmla="*/ 233963 h 255626"/>
              <a:gd name="connsiteX13" fmla="*/ 21663 w 255626"/>
              <a:gd name="connsiteY13" fmla="*/ 252265 h 255626"/>
              <a:gd name="connsiteX14" fmla="*/ 37948 w 255626"/>
              <a:gd name="connsiteY14" fmla="*/ 252265 h 255626"/>
              <a:gd name="connsiteX15" fmla="*/ 119671 w 255626"/>
              <a:gd name="connsiteY15" fmla="*/ 170542 h 255626"/>
              <a:gd name="connsiteX16" fmla="*/ 135956 w 255626"/>
              <a:gd name="connsiteY16" fmla="*/ 170542 h 255626"/>
              <a:gd name="connsiteX17" fmla="*/ 217678 w 255626"/>
              <a:gd name="connsiteY17" fmla="*/ 252265 h 255626"/>
              <a:gd name="connsiteX18" fmla="*/ 233963 w 255626"/>
              <a:gd name="connsiteY18" fmla="*/ 252265 h 255626"/>
              <a:gd name="connsiteX19" fmla="*/ 252265 w 255626"/>
              <a:gd name="connsiteY19" fmla="*/ 233963 h 255626"/>
              <a:gd name="connsiteX20" fmla="*/ 252265 w 255626"/>
              <a:gd name="connsiteY20" fmla="*/ 217678 h 255626"/>
              <a:gd name="connsiteX21" fmla="*/ 170542 w 255626"/>
              <a:gd name="connsiteY21" fmla="*/ 135956 h 255626"/>
              <a:gd name="connsiteX22" fmla="*/ 170542 w 255626"/>
              <a:gd name="connsiteY22" fmla="*/ 119671 h 255626"/>
              <a:gd name="connsiteX23" fmla="*/ 252265 w 255626"/>
              <a:gd name="connsiteY23" fmla="*/ 37948 h 255626"/>
              <a:gd name="connsiteX24" fmla="*/ 252265 w 255626"/>
              <a:gd name="connsiteY24" fmla="*/ 21663 h 255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55626" h="255626">
                <a:moveTo>
                  <a:pt x="252265" y="21663"/>
                </a:moveTo>
                <a:lnTo>
                  <a:pt x="233963" y="3362"/>
                </a:lnTo>
                <a:cubicBezTo>
                  <a:pt x="229481" y="-1121"/>
                  <a:pt x="222160" y="-1121"/>
                  <a:pt x="217678" y="3362"/>
                </a:cubicBezTo>
                <a:lnTo>
                  <a:pt x="135956" y="85084"/>
                </a:lnTo>
                <a:cubicBezTo>
                  <a:pt x="131474" y="89566"/>
                  <a:pt x="124153" y="89566"/>
                  <a:pt x="119671" y="85084"/>
                </a:cubicBezTo>
                <a:lnTo>
                  <a:pt x="37948" y="3362"/>
                </a:lnTo>
                <a:cubicBezTo>
                  <a:pt x="33466" y="-1121"/>
                  <a:pt x="26145" y="-1121"/>
                  <a:pt x="21663" y="3362"/>
                </a:cubicBezTo>
                <a:lnTo>
                  <a:pt x="3361" y="21663"/>
                </a:lnTo>
                <a:cubicBezTo>
                  <a:pt x="-1120" y="26145"/>
                  <a:pt x="-1120" y="33466"/>
                  <a:pt x="3361" y="37948"/>
                </a:cubicBezTo>
                <a:lnTo>
                  <a:pt x="85084" y="119671"/>
                </a:lnTo>
                <a:cubicBezTo>
                  <a:pt x="89566" y="124153"/>
                  <a:pt x="89566" y="131474"/>
                  <a:pt x="85084" y="135956"/>
                </a:cubicBezTo>
                <a:lnTo>
                  <a:pt x="3361" y="217678"/>
                </a:lnTo>
                <a:cubicBezTo>
                  <a:pt x="-1120" y="222160"/>
                  <a:pt x="-1120" y="229481"/>
                  <a:pt x="3361" y="233963"/>
                </a:cubicBezTo>
                <a:lnTo>
                  <a:pt x="21663" y="252265"/>
                </a:lnTo>
                <a:cubicBezTo>
                  <a:pt x="26145" y="256747"/>
                  <a:pt x="33466" y="256747"/>
                  <a:pt x="37948" y="252265"/>
                </a:cubicBezTo>
                <a:lnTo>
                  <a:pt x="119671" y="170542"/>
                </a:lnTo>
                <a:cubicBezTo>
                  <a:pt x="124153" y="166060"/>
                  <a:pt x="131474" y="166060"/>
                  <a:pt x="135956" y="170542"/>
                </a:cubicBezTo>
                <a:lnTo>
                  <a:pt x="217678" y="252265"/>
                </a:lnTo>
                <a:cubicBezTo>
                  <a:pt x="222160" y="256747"/>
                  <a:pt x="229481" y="256747"/>
                  <a:pt x="233963" y="252265"/>
                </a:cubicBezTo>
                <a:lnTo>
                  <a:pt x="252265" y="233963"/>
                </a:lnTo>
                <a:cubicBezTo>
                  <a:pt x="256747" y="229481"/>
                  <a:pt x="256747" y="222160"/>
                  <a:pt x="252265" y="217678"/>
                </a:cubicBezTo>
                <a:lnTo>
                  <a:pt x="170542" y="135956"/>
                </a:lnTo>
                <a:cubicBezTo>
                  <a:pt x="166060" y="131474"/>
                  <a:pt x="166060" y="124153"/>
                  <a:pt x="170542" y="119671"/>
                </a:cubicBezTo>
                <a:lnTo>
                  <a:pt x="252265" y="37948"/>
                </a:lnTo>
                <a:cubicBezTo>
                  <a:pt x="256747" y="33466"/>
                  <a:pt x="256747" y="26145"/>
                  <a:pt x="252265" y="21663"/>
                </a:cubicBezTo>
                <a:close/>
              </a:path>
            </a:pathLst>
          </a:custGeom>
          <a:noFill/>
          <a:ln w="12699" cap="rnd">
            <a:solidFill>
              <a:srgbClr val="210456"/>
            </a:solidFill>
            <a:prstDash val="solid"/>
            <a:round/>
          </a:ln>
        </p:spPr>
        <p:txBody>
          <a:bodyPr rtlCol="0" anchor="ctr"/>
          <a:lstStyle/>
          <a:p>
            <a:endParaRPr lang="pt-BR"/>
          </a:p>
        </p:txBody>
      </p:sp>
      <p:grpSp>
        <p:nvGrpSpPr>
          <p:cNvPr id="758" name="Gráfico 3">
            <a:extLst>
              <a:ext uri="{FF2B5EF4-FFF2-40B4-BE49-F238E27FC236}">
                <a16:creationId xmlns:a16="http://schemas.microsoft.com/office/drawing/2014/main" id="{30D9E4C8-C71F-46AD-BA2A-19D422EBBE38}"/>
              </a:ext>
            </a:extLst>
          </p:cNvPr>
          <p:cNvGrpSpPr/>
          <p:nvPr/>
        </p:nvGrpSpPr>
        <p:grpSpPr>
          <a:xfrm>
            <a:off x="7136819" y="4941358"/>
            <a:ext cx="265262" cy="103759"/>
            <a:chOff x="7136819" y="4941358"/>
            <a:chExt cx="265262" cy="103759"/>
          </a:xfrm>
          <a:noFill/>
        </p:grpSpPr>
        <p:sp>
          <p:nvSpPr>
            <p:cNvPr id="759" name="Forma Livre: Forma 758">
              <a:extLst>
                <a:ext uri="{FF2B5EF4-FFF2-40B4-BE49-F238E27FC236}">
                  <a16:creationId xmlns:a16="http://schemas.microsoft.com/office/drawing/2014/main" id="{EE5C2C27-3889-78C4-68F5-7686B3826F66}"/>
                </a:ext>
              </a:extLst>
            </p:cNvPr>
            <p:cNvSpPr/>
            <p:nvPr/>
          </p:nvSpPr>
          <p:spPr>
            <a:xfrm>
              <a:off x="7136819" y="4941358"/>
              <a:ext cx="265262" cy="103759"/>
            </a:xfrm>
            <a:custGeom>
              <a:avLst/>
              <a:gdLst>
                <a:gd name="connsiteX0" fmla="*/ 0 w 265262"/>
                <a:gd name="connsiteY0" fmla="*/ 0 h 103759"/>
                <a:gd name="connsiteX1" fmla="*/ 265263 w 265262"/>
                <a:gd name="connsiteY1" fmla="*/ 0 h 103759"/>
                <a:gd name="connsiteX2" fmla="*/ 265263 w 265262"/>
                <a:gd name="connsiteY2" fmla="*/ 92256 h 103759"/>
                <a:gd name="connsiteX3" fmla="*/ 253759 w 265262"/>
                <a:gd name="connsiteY3" fmla="*/ 103760 h 103759"/>
                <a:gd name="connsiteX4" fmla="*/ 11579 w 265262"/>
                <a:gd name="connsiteY4" fmla="*/ 103760 h 103759"/>
                <a:gd name="connsiteX5" fmla="*/ 75 w 265262"/>
                <a:gd name="connsiteY5" fmla="*/ 92256 h 103759"/>
                <a:gd name="connsiteX6" fmla="*/ 75 w 265262"/>
                <a:gd name="connsiteY6" fmla="*/ 0 h 103759"/>
                <a:gd name="connsiteX7" fmla="*/ 75 w 265262"/>
                <a:gd name="connsiteY7" fmla="*/ 0 h 103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5262" h="103759">
                  <a:moveTo>
                    <a:pt x="0" y="0"/>
                  </a:moveTo>
                  <a:lnTo>
                    <a:pt x="265263" y="0"/>
                  </a:lnTo>
                  <a:lnTo>
                    <a:pt x="265263" y="92256"/>
                  </a:lnTo>
                  <a:cubicBezTo>
                    <a:pt x="265263" y="98605"/>
                    <a:pt x="260109" y="103760"/>
                    <a:pt x="253759" y="103760"/>
                  </a:cubicBezTo>
                  <a:lnTo>
                    <a:pt x="11579" y="103760"/>
                  </a:lnTo>
                  <a:cubicBezTo>
                    <a:pt x="5229" y="103760"/>
                    <a:pt x="75" y="98605"/>
                    <a:pt x="75" y="92256"/>
                  </a:cubicBez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60" name="Forma Livre: Forma 759">
              <a:extLst>
                <a:ext uri="{FF2B5EF4-FFF2-40B4-BE49-F238E27FC236}">
                  <a16:creationId xmlns:a16="http://schemas.microsoft.com/office/drawing/2014/main" id="{5FD0C90D-6B68-D880-F685-57EB0664E001}"/>
                </a:ext>
              </a:extLst>
            </p:cNvPr>
            <p:cNvSpPr/>
            <p:nvPr/>
          </p:nvSpPr>
          <p:spPr>
            <a:xfrm>
              <a:off x="7182909" y="4941358"/>
              <a:ext cx="7470" cy="34586"/>
            </a:xfrm>
            <a:custGeom>
              <a:avLst/>
              <a:gdLst>
                <a:gd name="connsiteX0" fmla="*/ 0 w 7470"/>
                <a:gd name="connsiteY0" fmla="*/ 0 h 34586"/>
                <a:gd name="connsiteX1" fmla="*/ 0 w 7470"/>
                <a:gd name="connsiteY1" fmla="*/ 34587 h 34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70" h="34586">
                  <a:moveTo>
                    <a:pt x="0" y="0"/>
                  </a:moveTo>
                  <a:lnTo>
                    <a:pt x="0" y="34587"/>
                  </a:lnTo>
                </a:path>
              </a:pathLst>
            </a:custGeom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61" name="Forma Livre: Forma 760">
              <a:extLst>
                <a:ext uri="{FF2B5EF4-FFF2-40B4-BE49-F238E27FC236}">
                  <a16:creationId xmlns:a16="http://schemas.microsoft.com/office/drawing/2014/main" id="{58B33926-FB68-434A-87C1-1440FCAB985D}"/>
                </a:ext>
              </a:extLst>
            </p:cNvPr>
            <p:cNvSpPr/>
            <p:nvPr/>
          </p:nvSpPr>
          <p:spPr>
            <a:xfrm>
              <a:off x="7229075" y="4941358"/>
              <a:ext cx="7470" cy="57669"/>
            </a:xfrm>
            <a:custGeom>
              <a:avLst/>
              <a:gdLst>
                <a:gd name="connsiteX0" fmla="*/ 0 w 7470"/>
                <a:gd name="connsiteY0" fmla="*/ 0 h 57669"/>
                <a:gd name="connsiteX1" fmla="*/ 0 w 7470"/>
                <a:gd name="connsiteY1" fmla="*/ 57669 h 57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70" h="57669">
                  <a:moveTo>
                    <a:pt x="0" y="0"/>
                  </a:moveTo>
                  <a:lnTo>
                    <a:pt x="0" y="57669"/>
                  </a:lnTo>
                </a:path>
              </a:pathLst>
            </a:custGeom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62" name="Forma Livre: Forma 761">
              <a:extLst>
                <a:ext uri="{FF2B5EF4-FFF2-40B4-BE49-F238E27FC236}">
                  <a16:creationId xmlns:a16="http://schemas.microsoft.com/office/drawing/2014/main" id="{C388716F-BF2A-2D97-45EE-B5E1E678341C}"/>
                </a:ext>
              </a:extLst>
            </p:cNvPr>
            <p:cNvSpPr/>
            <p:nvPr/>
          </p:nvSpPr>
          <p:spPr>
            <a:xfrm>
              <a:off x="7275240" y="4941358"/>
              <a:ext cx="7470" cy="34586"/>
            </a:xfrm>
            <a:custGeom>
              <a:avLst/>
              <a:gdLst>
                <a:gd name="connsiteX0" fmla="*/ 0 w 7470"/>
                <a:gd name="connsiteY0" fmla="*/ 0 h 34586"/>
                <a:gd name="connsiteX1" fmla="*/ 0 w 7470"/>
                <a:gd name="connsiteY1" fmla="*/ 34587 h 34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70" h="34586">
                  <a:moveTo>
                    <a:pt x="0" y="0"/>
                  </a:moveTo>
                  <a:lnTo>
                    <a:pt x="0" y="34587"/>
                  </a:lnTo>
                </a:path>
              </a:pathLst>
            </a:custGeom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63" name="Forma Livre: Forma 762">
              <a:extLst>
                <a:ext uri="{FF2B5EF4-FFF2-40B4-BE49-F238E27FC236}">
                  <a16:creationId xmlns:a16="http://schemas.microsoft.com/office/drawing/2014/main" id="{60E76117-88D6-B356-260A-02DB295B9384}"/>
                </a:ext>
              </a:extLst>
            </p:cNvPr>
            <p:cNvSpPr/>
            <p:nvPr/>
          </p:nvSpPr>
          <p:spPr>
            <a:xfrm>
              <a:off x="7321330" y="4941358"/>
              <a:ext cx="7470" cy="57669"/>
            </a:xfrm>
            <a:custGeom>
              <a:avLst/>
              <a:gdLst>
                <a:gd name="connsiteX0" fmla="*/ 0 w 7470"/>
                <a:gd name="connsiteY0" fmla="*/ 0 h 57669"/>
                <a:gd name="connsiteX1" fmla="*/ 0 w 7470"/>
                <a:gd name="connsiteY1" fmla="*/ 57669 h 57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70" h="57669">
                  <a:moveTo>
                    <a:pt x="0" y="0"/>
                  </a:moveTo>
                  <a:lnTo>
                    <a:pt x="0" y="57669"/>
                  </a:lnTo>
                </a:path>
              </a:pathLst>
            </a:custGeom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64" name="Forma Livre: Forma 763">
              <a:extLst>
                <a:ext uri="{FF2B5EF4-FFF2-40B4-BE49-F238E27FC236}">
                  <a16:creationId xmlns:a16="http://schemas.microsoft.com/office/drawing/2014/main" id="{4AFB59B4-CDF3-6F02-A8DE-4B722ADA9D71}"/>
                </a:ext>
              </a:extLst>
            </p:cNvPr>
            <p:cNvSpPr/>
            <p:nvPr/>
          </p:nvSpPr>
          <p:spPr>
            <a:xfrm>
              <a:off x="7367495" y="4941358"/>
              <a:ext cx="7470" cy="34586"/>
            </a:xfrm>
            <a:custGeom>
              <a:avLst/>
              <a:gdLst>
                <a:gd name="connsiteX0" fmla="*/ 0 w 7470"/>
                <a:gd name="connsiteY0" fmla="*/ 0 h 34586"/>
                <a:gd name="connsiteX1" fmla="*/ 0 w 7470"/>
                <a:gd name="connsiteY1" fmla="*/ 34587 h 34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70" h="34586">
                  <a:moveTo>
                    <a:pt x="0" y="0"/>
                  </a:moveTo>
                  <a:lnTo>
                    <a:pt x="0" y="34587"/>
                  </a:lnTo>
                </a:path>
              </a:pathLst>
            </a:custGeom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765" name="Gráfico 3">
            <a:extLst>
              <a:ext uri="{FF2B5EF4-FFF2-40B4-BE49-F238E27FC236}">
                <a16:creationId xmlns:a16="http://schemas.microsoft.com/office/drawing/2014/main" id="{C0B51ABB-902E-E596-40D0-184F47DF2DE3}"/>
              </a:ext>
            </a:extLst>
          </p:cNvPr>
          <p:cNvGrpSpPr/>
          <p:nvPr/>
        </p:nvGrpSpPr>
        <p:grpSpPr>
          <a:xfrm>
            <a:off x="7688516" y="5425793"/>
            <a:ext cx="258849" cy="242180"/>
            <a:chOff x="7688516" y="5425793"/>
            <a:chExt cx="258849" cy="242180"/>
          </a:xfrm>
          <a:noFill/>
        </p:grpSpPr>
        <p:sp>
          <p:nvSpPr>
            <p:cNvPr id="766" name="Forma Livre: Forma 765">
              <a:extLst>
                <a:ext uri="{FF2B5EF4-FFF2-40B4-BE49-F238E27FC236}">
                  <a16:creationId xmlns:a16="http://schemas.microsoft.com/office/drawing/2014/main" id="{FF93A07B-863A-CF90-5AEA-E525093B0D03}"/>
                </a:ext>
              </a:extLst>
            </p:cNvPr>
            <p:cNvSpPr/>
            <p:nvPr/>
          </p:nvSpPr>
          <p:spPr>
            <a:xfrm>
              <a:off x="7708356" y="5425793"/>
              <a:ext cx="219172" cy="149924"/>
            </a:xfrm>
            <a:custGeom>
              <a:avLst/>
              <a:gdLst>
                <a:gd name="connsiteX0" fmla="*/ 219173 w 219172"/>
                <a:gd name="connsiteY0" fmla="*/ 149925 h 149924"/>
                <a:gd name="connsiteX1" fmla="*/ 0 w 219172"/>
                <a:gd name="connsiteY1" fmla="*/ 149925 h 149924"/>
                <a:gd name="connsiteX2" fmla="*/ 0 w 219172"/>
                <a:gd name="connsiteY2" fmla="*/ 11504 h 149924"/>
                <a:gd name="connsiteX3" fmla="*/ 11504 w 219172"/>
                <a:gd name="connsiteY3" fmla="*/ 0 h 149924"/>
                <a:gd name="connsiteX4" fmla="*/ 207594 w 219172"/>
                <a:gd name="connsiteY4" fmla="*/ 0 h 149924"/>
                <a:gd name="connsiteX5" fmla="*/ 219098 w 219172"/>
                <a:gd name="connsiteY5" fmla="*/ 11504 h 149924"/>
                <a:gd name="connsiteX6" fmla="*/ 219098 w 219172"/>
                <a:gd name="connsiteY6" fmla="*/ 149925 h 149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172" h="149924">
                  <a:moveTo>
                    <a:pt x="219173" y="149925"/>
                  </a:moveTo>
                  <a:lnTo>
                    <a:pt x="0" y="149925"/>
                  </a:lnTo>
                  <a:lnTo>
                    <a:pt x="0" y="11504"/>
                  </a:lnTo>
                  <a:cubicBezTo>
                    <a:pt x="0" y="5154"/>
                    <a:pt x="5154" y="0"/>
                    <a:pt x="11504" y="0"/>
                  </a:cubicBezTo>
                  <a:lnTo>
                    <a:pt x="207594" y="0"/>
                  </a:lnTo>
                  <a:cubicBezTo>
                    <a:pt x="213944" y="0"/>
                    <a:pt x="219098" y="5154"/>
                    <a:pt x="219098" y="11504"/>
                  </a:cubicBezTo>
                  <a:lnTo>
                    <a:pt x="219098" y="149925"/>
                  </a:lnTo>
                  <a:close/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67" name="Forma Livre: Forma 766">
              <a:extLst>
                <a:ext uri="{FF2B5EF4-FFF2-40B4-BE49-F238E27FC236}">
                  <a16:creationId xmlns:a16="http://schemas.microsoft.com/office/drawing/2014/main" id="{1EE5FFD8-8E24-0AA0-76A3-A66E9B4B013A}"/>
                </a:ext>
              </a:extLst>
            </p:cNvPr>
            <p:cNvSpPr/>
            <p:nvPr/>
          </p:nvSpPr>
          <p:spPr>
            <a:xfrm>
              <a:off x="7688516" y="5575718"/>
              <a:ext cx="258849" cy="92255"/>
            </a:xfrm>
            <a:custGeom>
              <a:avLst/>
              <a:gdLst>
                <a:gd name="connsiteX0" fmla="*/ 239013 w 258849"/>
                <a:gd name="connsiteY0" fmla="*/ 0 h 92255"/>
                <a:gd name="connsiteX1" fmla="*/ 19840 w 258849"/>
                <a:gd name="connsiteY1" fmla="*/ 0 h 92255"/>
                <a:gd name="connsiteX2" fmla="*/ 343 w 258849"/>
                <a:gd name="connsiteY2" fmla="*/ 77913 h 92255"/>
                <a:gd name="connsiteX3" fmla="*/ 11548 w 258849"/>
                <a:gd name="connsiteY3" fmla="*/ 92255 h 92255"/>
                <a:gd name="connsiteX4" fmla="*/ 247304 w 258849"/>
                <a:gd name="connsiteY4" fmla="*/ 92255 h 92255"/>
                <a:gd name="connsiteX5" fmla="*/ 258509 w 258849"/>
                <a:gd name="connsiteY5" fmla="*/ 77913 h 92255"/>
                <a:gd name="connsiteX6" fmla="*/ 239013 w 258849"/>
                <a:gd name="connsiteY6" fmla="*/ 0 h 92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8849" h="92255">
                  <a:moveTo>
                    <a:pt x="239013" y="0"/>
                  </a:moveTo>
                  <a:lnTo>
                    <a:pt x="19840" y="0"/>
                  </a:lnTo>
                  <a:lnTo>
                    <a:pt x="343" y="77913"/>
                  </a:lnTo>
                  <a:cubicBezTo>
                    <a:pt x="-1450" y="85159"/>
                    <a:pt x="4003" y="92255"/>
                    <a:pt x="11548" y="92255"/>
                  </a:cubicBezTo>
                  <a:lnTo>
                    <a:pt x="247304" y="92255"/>
                  </a:lnTo>
                  <a:cubicBezTo>
                    <a:pt x="254774" y="92255"/>
                    <a:pt x="260302" y="85234"/>
                    <a:pt x="258509" y="77913"/>
                  </a:cubicBezTo>
                  <a:lnTo>
                    <a:pt x="239013" y="0"/>
                  </a:lnTo>
                  <a:close/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68" name="Forma Livre: Forma 767">
              <a:extLst>
                <a:ext uri="{FF2B5EF4-FFF2-40B4-BE49-F238E27FC236}">
                  <a16:creationId xmlns:a16="http://schemas.microsoft.com/office/drawing/2014/main" id="{8BE62FF9-50A4-DF25-7C03-09368AEF7F94}"/>
                </a:ext>
              </a:extLst>
            </p:cNvPr>
            <p:cNvSpPr/>
            <p:nvPr/>
          </p:nvSpPr>
          <p:spPr>
            <a:xfrm>
              <a:off x="7777529" y="5633387"/>
              <a:ext cx="80751" cy="34586"/>
            </a:xfrm>
            <a:custGeom>
              <a:avLst/>
              <a:gdLst>
                <a:gd name="connsiteX0" fmla="*/ 11579 w 80751"/>
                <a:gd name="connsiteY0" fmla="*/ 0 h 34586"/>
                <a:gd name="connsiteX1" fmla="*/ 69248 w 80751"/>
                <a:gd name="connsiteY1" fmla="*/ 0 h 34586"/>
                <a:gd name="connsiteX2" fmla="*/ 80752 w 80751"/>
                <a:gd name="connsiteY2" fmla="*/ 11504 h 34586"/>
                <a:gd name="connsiteX3" fmla="*/ 80752 w 80751"/>
                <a:gd name="connsiteY3" fmla="*/ 34587 h 34586"/>
                <a:gd name="connsiteX4" fmla="*/ 0 w 80751"/>
                <a:gd name="connsiteY4" fmla="*/ 34587 h 34586"/>
                <a:gd name="connsiteX5" fmla="*/ 0 w 80751"/>
                <a:gd name="connsiteY5" fmla="*/ 11504 h 34586"/>
                <a:gd name="connsiteX6" fmla="*/ 11504 w 80751"/>
                <a:gd name="connsiteY6" fmla="*/ 0 h 34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0751" h="34586">
                  <a:moveTo>
                    <a:pt x="11579" y="0"/>
                  </a:moveTo>
                  <a:lnTo>
                    <a:pt x="69248" y="0"/>
                  </a:lnTo>
                  <a:cubicBezTo>
                    <a:pt x="75597" y="0"/>
                    <a:pt x="80752" y="5154"/>
                    <a:pt x="80752" y="11504"/>
                  </a:cubicBezTo>
                  <a:lnTo>
                    <a:pt x="80752" y="34587"/>
                  </a:lnTo>
                  <a:lnTo>
                    <a:pt x="0" y="34587"/>
                  </a:lnTo>
                  <a:lnTo>
                    <a:pt x="0" y="11504"/>
                  </a:lnTo>
                  <a:cubicBezTo>
                    <a:pt x="0" y="5154"/>
                    <a:pt x="5154" y="0"/>
                    <a:pt x="11504" y="0"/>
                  </a:cubicBezTo>
                  <a:close/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769" name="Gráfico 3">
            <a:extLst>
              <a:ext uri="{FF2B5EF4-FFF2-40B4-BE49-F238E27FC236}">
                <a16:creationId xmlns:a16="http://schemas.microsoft.com/office/drawing/2014/main" id="{F565776F-65C5-A70E-BC36-8D85423DE474}"/>
              </a:ext>
            </a:extLst>
          </p:cNvPr>
          <p:cNvGrpSpPr/>
          <p:nvPr/>
        </p:nvGrpSpPr>
        <p:grpSpPr>
          <a:xfrm>
            <a:off x="7136894" y="5431545"/>
            <a:ext cx="265188" cy="230676"/>
            <a:chOff x="7136894" y="5431545"/>
            <a:chExt cx="265188" cy="230676"/>
          </a:xfrm>
          <a:noFill/>
        </p:grpSpPr>
        <p:sp>
          <p:nvSpPr>
            <p:cNvPr id="770" name="Forma Livre: Forma 769">
              <a:extLst>
                <a:ext uri="{FF2B5EF4-FFF2-40B4-BE49-F238E27FC236}">
                  <a16:creationId xmlns:a16="http://schemas.microsoft.com/office/drawing/2014/main" id="{A5264B0A-0289-CB8A-A6CF-40C39280F2AA}"/>
                </a:ext>
              </a:extLst>
            </p:cNvPr>
            <p:cNvSpPr/>
            <p:nvPr/>
          </p:nvSpPr>
          <p:spPr>
            <a:xfrm>
              <a:off x="7136894" y="5431545"/>
              <a:ext cx="92181" cy="230601"/>
            </a:xfrm>
            <a:custGeom>
              <a:avLst/>
              <a:gdLst>
                <a:gd name="connsiteX0" fmla="*/ 92181 w 92181"/>
                <a:gd name="connsiteY0" fmla="*/ 219097 h 230601"/>
                <a:gd name="connsiteX1" fmla="*/ 92181 w 92181"/>
                <a:gd name="connsiteY1" fmla="*/ 219097 h 230601"/>
                <a:gd name="connsiteX2" fmla="*/ 80677 w 92181"/>
                <a:gd name="connsiteY2" fmla="*/ 230602 h 230601"/>
                <a:gd name="connsiteX3" fmla="*/ 11504 w 92181"/>
                <a:gd name="connsiteY3" fmla="*/ 230602 h 230601"/>
                <a:gd name="connsiteX4" fmla="*/ 0 w 92181"/>
                <a:gd name="connsiteY4" fmla="*/ 219097 h 230601"/>
                <a:gd name="connsiteX5" fmla="*/ 0 w 92181"/>
                <a:gd name="connsiteY5" fmla="*/ 11504 h 230601"/>
                <a:gd name="connsiteX6" fmla="*/ 11504 w 92181"/>
                <a:gd name="connsiteY6" fmla="*/ 0 h 230601"/>
                <a:gd name="connsiteX7" fmla="*/ 80677 w 92181"/>
                <a:gd name="connsiteY7" fmla="*/ 0 h 230601"/>
                <a:gd name="connsiteX8" fmla="*/ 92181 w 92181"/>
                <a:gd name="connsiteY8" fmla="*/ 11504 h 230601"/>
                <a:gd name="connsiteX9" fmla="*/ 92181 w 92181"/>
                <a:gd name="connsiteY9" fmla="*/ 23008 h 230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2181" h="230601">
                  <a:moveTo>
                    <a:pt x="92181" y="219097"/>
                  </a:moveTo>
                  <a:lnTo>
                    <a:pt x="92181" y="219097"/>
                  </a:lnTo>
                  <a:cubicBezTo>
                    <a:pt x="92181" y="225447"/>
                    <a:pt x="87027" y="230602"/>
                    <a:pt x="80677" y="230602"/>
                  </a:cubicBezTo>
                  <a:lnTo>
                    <a:pt x="11504" y="230602"/>
                  </a:lnTo>
                  <a:cubicBezTo>
                    <a:pt x="5154" y="230602"/>
                    <a:pt x="0" y="225447"/>
                    <a:pt x="0" y="219097"/>
                  </a:cubicBezTo>
                  <a:lnTo>
                    <a:pt x="0" y="11504"/>
                  </a:lnTo>
                  <a:cubicBezTo>
                    <a:pt x="0" y="5154"/>
                    <a:pt x="5154" y="0"/>
                    <a:pt x="11504" y="0"/>
                  </a:cubicBezTo>
                  <a:lnTo>
                    <a:pt x="80677" y="0"/>
                  </a:lnTo>
                  <a:cubicBezTo>
                    <a:pt x="87027" y="0"/>
                    <a:pt x="92181" y="5154"/>
                    <a:pt x="92181" y="11504"/>
                  </a:cubicBezTo>
                  <a:lnTo>
                    <a:pt x="92181" y="23008"/>
                  </a:lnTo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71" name="Forma Livre: Forma 770">
              <a:extLst>
                <a:ext uri="{FF2B5EF4-FFF2-40B4-BE49-F238E27FC236}">
                  <a16:creationId xmlns:a16="http://schemas.microsoft.com/office/drawing/2014/main" id="{40F40C68-BF50-E962-AD55-4C87F3E773A6}"/>
                </a:ext>
              </a:extLst>
            </p:cNvPr>
            <p:cNvSpPr/>
            <p:nvPr/>
          </p:nvSpPr>
          <p:spPr>
            <a:xfrm>
              <a:off x="7205992" y="5477636"/>
              <a:ext cx="196089" cy="149924"/>
            </a:xfrm>
            <a:custGeom>
              <a:avLst/>
              <a:gdLst>
                <a:gd name="connsiteX0" fmla="*/ 184586 w 196089"/>
                <a:gd name="connsiteY0" fmla="*/ 0 h 149924"/>
                <a:gd name="connsiteX1" fmla="*/ 196090 w 196089"/>
                <a:gd name="connsiteY1" fmla="*/ 11504 h 149924"/>
                <a:gd name="connsiteX2" fmla="*/ 196090 w 196089"/>
                <a:gd name="connsiteY2" fmla="*/ 138421 h 149924"/>
                <a:gd name="connsiteX3" fmla="*/ 184586 w 196089"/>
                <a:gd name="connsiteY3" fmla="*/ 149924 h 149924"/>
                <a:gd name="connsiteX4" fmla="*/ 11504 w 196089"/>
                <a:gd name="connsiteY4" fmla="*/ 149924 h 149924"/>
                <a:gd name="connsiteX5" fmla="*/ 0 w 196089"/>
                <a:gd name="connsiteY5" fmla="*/ 138421 h 149924"/>
                <a:gd name="connsiteX6" fmla="*/ 0 w 196089"/>
                <a:gd name="connsiteY6" fmla="*/ 11504 h 149924"/>
                <a:gd name="connsiteX7" fmla="*/ 11504 w 196089"/>
                <a:gd name="connsiteY7" fmla="*/ 0 h 149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6089" h="149924">
                  <a:moveTo>
                    <a:pt x="184586" y="0"/>
                  </a:moveTo>
                  <a:cubicBezTo>
                    <a:pt x="190940" y="0"/>
                    <a:pt x="196090" y="5150"/>
                    <a:pt x="196090" y="11504"/>
                  </a:cubicBezTo>
                  <a:lnTo>
                    <a:pt x="196090" y="138421"/>
                  </a:lnTo>
                  <a:cubicBezTo>
                    <a:pt x="196090" y="144774"/>
                    <a:pt x="190940" y="149924"/>
                    <a:pt x="184586" y="149924"/>
                  </a:cubicBezTo>
                  <a:lnTo>
                    <a:pt x="11504" y="149924"/>
                  </a:lnTo>
                  <a:cubicBezTo>
                    <a:pt x="5151" y="149924"/>
                    <a:pt x="0" y="144774"/>
                    <a:pt x="0" y="138421"/>
                  </a:cubicBezTo>
                  <a:lnTo>
                    <a:pt x="0" y="11504"/>
                  </a:lnTo>
                  <a:cubicBezTo>
                    <a:pt x="0" y="5150"/>
                    <a:pt x="5151" y="0"/>
                    <a:pt x="11504" y="0"/>
                  </a:cubicBezTo>
                  <a:close/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72" name="Forma Livre: Forma 771">
              <a:extLst>
                <a:ext uri="{FF2B5EF4-FFF2-40B4-BE49-F238E27FC236}">
                  <a16:creationId xmlns:a16="http://schemas.microsoft.com/office/drawing/2014/main" id="{A7013EA6-A0FC-E17A-B701-070E0E317D1A}"/>
                </a:ext>
              </a:extLst>
            </p:cNvPr>
            <p:cNvSpPr/>
            <p:nvPr/>
          </p:nvSpPr>
          <p:spPr>
            <a:xfrm>
              <a:off x="7275240" y="5627560"/>
              <a:ext cx="57669" cy="34586"/>
            </a:xfrm>
            <a:custGeom>
              <a:avLst/>
              <a:gdLst>
                <a:gd name="connsiteX0" fmla="*/ 0 w 57669"/>
                <a:gd name="connsiteY0" fmla="*/ 0 h 34586"/>
                <a:gd name="connsiteX1" fmla="*/ 57669 w 57669"/>
                <a:gd name="connsiteY1" fmla="*/ 0 h 34586"/>
                <a:gd name="connsiteX2" fmla="*/ 57669 w 57669"/>
                <a:gd name="connsiteY2" fmla="*/ 34587 h 34586"/>
                <a:gd name="connsiteX3" fmla="*/ 0 w 57669"/>
                <a:gd name="connsiteY3" fmla="*/ 34587 h 34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669" h="34586">
                  <a:moveTo>
                    <a:pt x="0" y="0"/>
                  </a:moveTo>
                  <a:lnTo>
                    <a:pt x="57669" y="0"/>
                  </a:lnTo>
                  <a:lnTo>
                    <a:pt x="57669" y="34587"/>
                  </a:lnTo>
                  <a:lnTo>
                    <a:pt x="0" y="34587"/>
                  </a:lnTo>
                  <a:close/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73" name="Forma Livre: Forma 772">
              <a:extLst>
                <a:ext uri="{FF2B5EF4-FFF2-40B4-BE49-F238E27FC236}">
                  <a16:creationId xmlns:a16="http://schemas.microsoft.com/office/drawing/2014/main" id="{E28A133A-F449-BFB9-A0B0-6FFDF8CEAFAC}"/>
                </a:ext>
              </a:extLst>
            </p:cNvPr>
            <p:cNvSpPr/>
            <p:nvPr/>
          </p:nvSpPr>
          <p:spPr>
            <a:xfrm>
              <a:off x="7252157" y="5662222"/>
              <a:ext cx="103759" cy="7470"/>
            </a:xfrm>
            <a:custGeom>
              <a:avLst/>
              <a:gdLst>
                <a:gd name="connsiteX0" fmla="*/ 0 w 103759"/>
                <a:gd name="connsiteY0" fmla="*/ 0 h 7470"/>
                <a:gd name="connsiteX1" fmla="*/ 103760 w 103759"/>
                <a:gd name="connsiteY1" fmla="*/ 0 h 7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3759" h="7470">
                  <a:moveTo>
                    <a:pt x="0" y="0"/>
                  </a:moveTo>
                  <a:lnTo>
                    <a:pt x="103760" y="0"/>
                  </a:lnTo>
                </a:path>
              </a:pathLst>
            </a:custGeom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74" name="Forma Livre: Forma 773">
              <a:extLst>
                <a:ext uri="{FF2B5EF4-FFF2-40B4-BE49-F238E27FC236}">
                  <a16:creationId xmlns:a16="http://schemas.microsoft.com/office/drawing/2014/main" id="{7328CF9D-31E8-4D45-5DD8-962E82E0A25E}"/>
                </a:ext>
              </a:extLst>
            </p:cNvPr>
            <p:cNvSpPr/>
            <p:nvPr/>
          </p:nvSpPr>
          <p:spPr>
            <a:xfrm>
              <a:off x="7171406" y="5466132"/>
              <a:ext cx="23082" cy="7470"/>
            </a:xfrm>
            <a:custGeom>
              <a:avLst/>
              <a:gdLst>
                <a:gd name="connsiteX0" fmla="*/ 0 w 23082"/>
                <a:gd name="connsiteY0" fmla="*/ 0 h 7470"/>
                <a:gd name="connsiteX1" fmla="*/ 23083 w 23082"/>
                <a:gd name="connsiteY1" fmla="*/ 0 h 7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082" h="7470">
                  <a:moveTo>
                    <a:pt x="0" y="0"/>
                  </a:moveTo>
                  <a:lnTo>
                    <a:pt x="23083" y="0"/>
                  </a:lnTo>
                </a:path>
              </a:pathLst>
            </a:custGeom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775" name="Gráfico 3">
            <a:extLst>
              <a:ext uri="{FF2B5EF4-FFF2-40B4-BE49-F238E27FC236}">
                <a16:creationId xmlns:a16="http://schemas.microsoft.com/office/drawing/2014/main" id="{AB87421A-6067-484A-F33D-43A54FF07513}"/>
              </a:ext>
            </a:extLst>
          </p:cNvPr>
          <p:cNvGrpSpPr/>
          <p:nvPr/>
        </p:nvGrpSpPr>
        <p:grpSpPr>
          <a:xfrm>
            <a:off x="6591353" y="2077916"/>
            <a:ext cx="211507" cy="209617"/>
            <a:chOff x="6591353" y="2077916"/>
            <a:chExt cx="211507" cy="209617"/>
          </a:xfrm>
          <a:noFill/>
        </p:grpSpPr>
        <p:sp>
          <p:nvSpPr>
            <p:cNvPr id="776" name="Forma Livre: Forma 775">
              <a:extLst>
                <a:ext uri="{FF2B5EF4-FFF2-40B4-BE49-F238E27FC236}">
                  <a16:creationId xmlns:a16="http://schemas.microsoft.com/office/drawing/2014/main" id="{BBE16C1F-B718-DC66-6AA9-FC05F7206070}"/>
                </a:ext>
              </a:extLst>
            </p:cNvPr>
            <p:cNvSpPr/>
            <p:nvPr/>
          </p:nvSpPr>
          <p:spPr>
            <a:xfrm>
              <a:off x="6692722" y="2077916"/>
              <a:ext cx="110138" cy="110190"/>
            </a:xfrm>
            <a:custGeom>
              <a:avLst/>
              <a:gdLst>
                <a:gd name="connsiteX0" fmla="*/ 78735 w 110138"/>
                <a:gd name="connsiteY0" fmla="*/ 5385 h 110190"/>
                <a:gd name="connsiteX1" fmla="*/ 42056 w 110138"/>
                <a:gd name="connsiteY1" fmla="*/ 42063 h 110190"/>
                <a:gd name="connsiteX2" fmla="*/ 36753 w 110138"/>
                <a:gd name="connsiteY2" fmla="*/ 55061 h 110190"/>
                <a:gd name="connsiteX3" fmla="*/ 42056 w 110138"/>
                <a:gd name="connsiteY3" fmla="*/ 68059 h 110190"/>
                <a:gd name="connsiteX4" fmla="*/ 68053 w 110138"/>
                <a:gd name="connsiteY4" fmla="*/ 68059 h 110190"/>
                <a:gd name="connsiteX5" fmla="*/ 104731 w 110138"/>
                <a:gd name="connsiteY5" fmla="*/ 31381 h 110190"/>
                <a:gd name="connsiteX6" fmla="*/ 94048 w 110138"/>
                <a:gd name="connsiteY6" fmla="*/ 94055 h 110190"/>
                <a:gd name="connsiteX7" fmla="*/ 16135 w 110138"/>
                <a:gd name="connsiteY7" fmla="*/ 94055 h 110190"/>
                <a:gd name="connsiteX8" fmla="*/ 16135 w 110138"/>
                <a:gd name="connsiteY8" fmla="*/ 16142 h 110190"/>
                <a:gd name="connsiteX9" fmla="*/ 78810 w 110138"/>
                <a:gd name="connsiteY9" fmla="*/ 5460 h 110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0138" h="110190">
                  <a:moveTo>
                    <a:pt x="78735" y="5385"/>
                  </a:moveTo>
                  <a:lnTo>
                    <a:pt x="42056" y="42063"/>
                  </a:lnTo>
                  <a:cubicBezTo>
                    <a:pt x="38471" y="45649"/>
                    <a:pt x="36678" y="50280"/>
                    <a:pt x="36753" y="55061"/>
                  </a:cubicBezTo>
                  <a:cubicBezTo>
                    <a:pt x="36753" y="59767"/>
                    <a:pt x="38471" y="64474"/>
                    <a:pt x="42056" y="68059"/>
                  </a:cubicBezTo>
                  <a:cubicBezTo>
                    <a:pt x="49228" y="75231"/>
                    <a:pt x="60881" y="75231"/>
                    <a:pt x="68053" y="68059"/>
                  </a:cubicBezTo>
                  <a:lnTo>
                    <a:pt x="104731" y="31381"/>
                  </a:lnTo>
                  <a:cubicBezTo>
                    <a:pt x="114591" y="51774"/>
                    <a:pt x="110931" y="77098"/>
                    <a:pt x="94048" y="94055"/>
                  </a:cubicBezTo>
                  <a:cubicBezTo>
                    <a:pt x="72535" y="115569"/>
                    <a:pt x="37575" y="115569"/>
                    <a:pt x="16135" y="94055"/>
                  </a:cubicBezTo>
                  <a:cubicBezTo>
                    <a:pt x="-5378" y="72541"/>
                    <a:pt x="-5378" y="37581"/>
                    <a:pt x="16135" y="16142"/>
                  </a:cubicBezTo>
                  <a:cubicBezTo>
                    <a:pt x="33093" y="-815"/>
                    <a:pt x="58416" y="-4475"/>
                    <a:pt x="78810" y="5460"/>
                  </a:cubicBezTo>
                  <a:close/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77" name="Forma Livre: Forma 776">
              <a:extLst>
                <a:ext uri="{FF2B5EF4-FFF2-40B4-BE49-F238E27FC236}">
                  <a16:creationId xmlns:a16="http://schemas.microsoft.com/office/drawing/2014/main" id="{60EECA4E-06DC-1533-FE6A-B11684CB3A86}"/>
                </a:ext>
              </a:extLst>
            </p:cNvPr>
            <p:cNvSpPr/>
            <p:nvPr/>
          </p:nvSpPr>
          <p:spPr>
            <a:xfrm>
              <a:off x="6596881" y="2158749"/>
              <a:ext cx="129307" cy="128186"/>
            </a:xfrm>
            <a:custGeom>
              <a:avLst/>
              <a:gdLst>
                <a:gd name="connsiteX0" fmla="*/ 129307 w 129307"/>
                <a:gd name="connsiteY0" fmla="*/ 24875 h 128186"/>
                <a:gd name="connsiteX1" fmla="*/ 31374 w 129307"/>
                <a:gd name="connsiteY1" fmla="*/ 122808 h 128186"/>
                <a:gd name="connsiteX2" fmla="*/ 5378 w 129307"/>
                <a:gd name="connsiteY2" fmla="*/ 122808 h 128186"/>
                <a:gd name="connsiteX3" fmla="*/ 5378 w 129307"/>
                <a:gd name="connsiteY3" fmla="*/ 96812 h 128186"/>
                <a:gd name="connsiteX4" fmla="*/ 102191 w 129307"/>
                <a:gd name="connsiteY4" fmla="*/ 0 h 128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307" h="128186">
                  <a:moveTo>
                    <a:pt x="129307" y="24875"/>
                  </a:moveTo>
                  <a:lnTo>
                    <a:pt x="31374" y="122808"/>
                  </a:lnTo>
                  <a:cubicBezTo>
                    <a:pt x="24203" y="129980"/>
                    <a:pt x="12550" y="129980"/>
                    <a:pt x="5378" y="122808"/>
                  </a:cubicBezTo>
                  <a:cubicBezTo>
                    <a:pt x="-1793" y="115637"/>
                    <a:pt x="-1793" y="103984"/>
                    <a:pt x="5378" y="96812"/>
                  </a:cubicBezTo>
                  <a:lnTo>
                    <a:pt x="102191" y="0"/>
                  </a:lnTo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78" name="Forma Livre: Forma 777">
              <a:extLst>
                <a:ext uri="{FF2B5EF4-FFF2-40B4-BE49-F238E27FC236}">
                  <a16:creationId xmlns:a16="http://schemas.microsoft.com/office/drawing/2014/main" id="{8B593DC7-B7D2-BFC5-0044-D0A434DB9692}"/>
                </a:ext>
              </a:extLst>
            </p:cNvPr>
            <p:cNvSpPr/>
            <p:nvPr/>
          </p:nvSpPr>
          <p:spPr>
            <a:xfrm>
              <a:off x="6693171" y="2190721"/>
              <a:ext cx="96793" cy="96812"/>
            </a:xfrm>
            <a:custGeom>
              <a:avLst/>
              <a:gdLst>
                <a:gd name="connsiteX0" fmla="*/ 25921 w 96793"/>
                <a:gd name="connsiteY0" fmla="*/ 0 h 96812"/>
                <a:gd name="connsiteX1" fmla="*/ 91359 w 96793"/>
                <a:gd name="connsiteY1" fmla="*/ 65438 h 96812"/>
                <a:gd name="connsiteX2" fmla="*/ 91359 w 96793"/>
                <a:gd name="connsiteY2" fmla="*/ 91434 h 96812"/>
                <a:gd name="connsiteX3" fmla="*/ 65438 w 96793"/>
                <a:gd name="connsiteY3" fmla="*/ 91434 h 96812"/>
                <a:gd name="connsiteX4" fmla="*/ 0 w 96793"/>
                <a:gd name="connsiteY4" fmla="*/ 25996 h 96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93" h="96812">
                  <a:moveTo>
                    <a:pt x="25921" y="0"/>
                  </a:moveTo>
                  <a:lnTo>
                    <a:pt x="91359" y="65438"/>
                  </a:lnTo>
                  <a:cubicBezTo>
                    <a:pt x="98605" y="72609"/>
                    <a:pt x="98605" y="84263"/>
                    <a:pt x="91359" y="91434"/>
                  </a:cubicBezTo>
                  <a:cubicBezTo>
                    <a:pt x="84262" y="98605"/>
                    <a:pt x="72609" y="98605"/>
                    <a:pt x="65438" y="91434"/>
                  </a:cubicBezTo>
                  <a:lnTo>
                    <a:pt x="0" y="25996"/>
                  </a:lnTo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79" name="Forma Livre: Forma 778">
              <a:extLst>
                <a:ext uri="{FF2B5EF4-FFF2-40B4-BE49-F238E27FC236}">
                  <a16:creationId xmlns:a16="http://schemas.microsoft.com/office/drawing/2014/main" id="{0CE99037-2EF0-6499-7806-5C37A7DC2EBD}"/>
                </a:ext>
              </a:extLst>
            </p:cNvPr>
            <p:cNvSpPr/>
            <p:nvPr/>
          </p:nvSpPr>
          <p:spPr>
            <a:xfrm>
              <a:off x="6641104" y="2137235"/>
              <a:ext cx="39740" cy="39740"/>
            </a:xfrm>
            <a:custGeom>
              <a:avLst/>
              <a:gdLst>
                <a:gd name="connsiteX0" fmla="*/ 39741 w 39740"/>
                <a:gd name="connsiteY0" fmla="*/ 39741 h 39740"/>
                <a:gd name="connsiteX1" fmla="*/ 0 w 39740"/>
                <a:gd name="connsiteY1" fmla="*/ 0 h 39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740" h="39740">
                  <a:moveTo>
                    <a:pt x="39741" y="39741"/>
                  </a:moveTo>
                  <a:lnTo>
                    <a:pt x="0" y="0"/>
                  </a:lnTo>
                </a:path>
              </a:pathLst>
            </a:custGeom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80" name="Forma Livre: Forma 779">
              <a:extLst>
                <a:ext uri="{FF2B5EF4-FFF2-40B4-BE49-F238E27FC236}">
                  <a16:creationId xmlns:a16="http://schemas.microsoft.com/office/drawing/2014/main" id="{90DDBF0B-2955-D646-1B39-290C99741FF9}"/>
                </a:ext>
              </a:extLst>
            </p:cNvPr>
            <p:cNvSpPr/>
            <p:nvPr/>
          </p:nvSpPr>
          <p:spPr>
            <a:xfrm>
              <a:off x="6591353" y="2087485"/>
              <a:ext cx="56025" cy="56025"/>
            </a:xfrm>
            <a:custGeom>
              <a:avLst/>
              <a:gdLst>
                <a:gd name="connsiteX0" fmla="*/ 12998 w 56025"/>
                <a:gd name="connsiteY0" fmla="*/ 0 h 56025"/>
                <a:gd name="connsiteX1" fmla="*/ 0 w 56025"/>
                <a:gd name="connsiteY1" fmla="*/ 12998 h 56025"/>
                <a:gd name="connsiteX2" fmla="*/ 18077 w 56025"/>
                <a:gd name="connsiteY2" fmla="*/ 44074 h 56025"/>
                <a:gd name="connsiteX3" fmla="*/ 43028 w 56025"/>
                <a:gd name="connsiteY3" fmla="*/ 56026 h 56025"/>
                <a:gd name="connsiteX4" fmla="*/ 56026 w 56025"/>
                <a:gd name="connsiteY4" fmla="*/ 43028 h 56025"/>
                <a:gd name="connsiteX5" fmla="*/ 44073 w 56025"/>
                <a:gd name="connsiteY5" fmla="*/ 18078 h 56025"/>
                <a:gd name="connsiteX6" fmla="*/ 12998 w 56025"/>
                <a:gd name="connsiteY6" fmla="*/ 0 h 56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025" h="56025">
                  <a:moveTo>
                    <a:pt x="12998" y="0"/>
                  </a:moveTo>
                  <a:lnTo>
                    <a:pt x="0" y="12998"/>
                  </a:lnTo>
                  <a:lnTo>
                    <a:pt x="18077" y="44074"/>
                  </a:lnTo>
                  <a:lnTo>
                    <a:pt x="43028" y="56026"/>
                  </a:lnTo>
                  <a:lnTo>
                    <a:pt x="56026" y="43028"/>
                  </a:lnTo>
                  <a:lnTo>
                    <a:pt x="44073" y="18078"/>
                  </a:lnTo>
                  <a:lnTo>
                    <a:pt x="12998" y="0"/>
                  </a:lnTo>
                  <a:close/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781" name="Gráfico 3">
            <a:extLst>
              <a:ext uri="{FF2B5EF4-FFF2-40B4-BE49-F238E27FC236}">
                <a16:creationId xmlns:a16="http://schemas.microsoft.com/office/drawing/2014/main" id="{4FE7496F-3FE5-1262-7625-C47EE61EC436}"/>
              </a:ext>
            </a:extLst>
          </p:cNvPr>
          <p:cNvGrpSpPr/>
          <p:nvPr/>
        </p:nvGrpSpPr>
        <p:grpSpPr>
          <a:xfrm>
            <a:off x="4361456" y="1540226"/>
            <a:ext cx="220516" cy="272434"/>
            <a:chOff x="4361456" y="1540226"/>
            <a:chExt cx="220516" cy="272434"/>
          </a:xfrm>
          <a:noFill/>
        </p:grpSpPr>
        <p:sp>
          <p:nvSpPr>
            <p:cNvPr id="782" name="Forma Livre: Forma 781">
              <a:extLst>
                <a:ext uri="{FF2B5EF4-FFF2-40B4-BE49-F238E27FC236}">
                  <a16:creationId xmlns:a16="http://schemas.microsoft.com/office/drawing/2014/main" id="{45A46763-BB30-BFFF-E274-4C9FA30E6313}"/>
                </a:ext>
              </a:extLst>
            </p:cNvPr>
            <p:cNvSpPr/>
            <p:nvPr/>
          </p:nvSpPr>
          <p:spPr>
            <a:xfrm>
              <a:off x="4361456" y="1669981"/>
              <a:ext cx="220516" cy="142678"/>
            </a:xfrm>
            <a:custGeom>
              <a:avLst/>
              <a:gdLst>
                <a:gd name="connsiteX0" fmla="*/ 25921 w 220516"/>
                <a:gd name="connsiteY0" fmla="*/ 0 h 142678"/>
                <a:gd name="connsiteX1" fmla="*/ 0 w 220516"/>
                <a:gd name="connsiteY1" fmla="*/ 25921 h 142678"/>
                <a:gd name="connsiteX2" fmla="*/ 0 w 220516"/>
                <a:gd name="connsiteY2" fmla="*/ 38919 h 142678"/>
                <a:gd name="connsiteX3" fmla="*/ 28162 w 220516"/>
                <a:gd name="connsiteY3" fmla="*/ 76120 h 142678"/>
                <a:gd name="connsiteX4" fmla="*/ 50274 w 220516"/>
                <a:gd name="connsiteY4" fmla="*/ 110259 h 142678"/>
                <a:gd name="connsiteX5" fmla="*/ 75597 w 220516"/>
                <a:gd name="connsiteY5" fmla="*/ 130502 h 142678"/>
                <a:gd name="connsiteX6" fmla="*/ 110258 w 220516"/>
                <a:gd name="connsiteY6" fmla="*/ 142679 h 142678"/>
                <a:gd name="connsiteX7" fmla="*/ 144920 w 220516"/>
                <a:gd name="connsiteY7" fmla="*/ 130502 h 142678"/>
                <a:gd name="connsiteX8" fmla="*/ 170243 w 220516"/>
                <a:gd name="connsiteY8" fmla="*/ 110259 h 142678"/>
                <a:gd name="connsiteX9" fmla="*/ 192355 w 220516"/>
                <a:gd name="connsiteY9" fmla="*/ 76120 h 142678"/>
                <a:gd name="connsiteX10" fmla="*/ 220517 w 220516"/>
                <a:gd name="connsiteY10" fmla="*/ 38919 h 142678"/>
                <a:gd name="connsiteX11" fmla="*/ 220517 w 220516"/>
                <a:gd name="connsiteY11" fmla="*/ 25921 h 142678"/>
                <a:gd name="connsiteX12" fmla="*/ 194596 w 220516"/>
                <a:gd name="connsiteY12" fmla="*/ 0 h 1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0516" h="142678">
                  <a:moveTo>
                    <a:pt x="25921" y="0"/>
                  </a:moveTo>
                  <a:cubicBezTo>
                    <a:pt x="11579" y="0"/>
                    <a:pt x="0" y="11653"/>
                    <a:pt x="0" y="25921"/>
                  </a:cubicBezTo>
                  <a:lnTo>
                    <a:pt x="0" y="38919"/>
                  </a:lnTo>
                  <a:cubicBezTo>
                    <a:pt x="0" y="56698"/>
                    <a:pt x="11952" y="71489"/>
                    <a:pt x="28162" y="76120"/>
                  </a:cubicBezTo>
                  <a:cubicBezTo>
                    <a:pt x="31673" y="89417"/>
                    <a:pt x="39293" y="101444"/>
                    <a:pt x="50274" y="110259"/>
                  </a:cubicBezTo>
                  <a:lnTo>
                    <a:pt x="75597" y="130502"/>
                  </a:lnTo>
                  <a:cubicBezTo>
                    <a:pt x="85458" y="138346"/>
                    <a:pt x="97634" y="142679"/>
                    <a:pt x="110258" y="142679"/>
                  </a:cubicBezTo>
                  <a:cubicBezTo>
                    <a:pt x="122883" y="142679"/>
                    <a:pt x="135059" y="138421"/>
                    <a:pt x="144920" y="130502"/>
                  </a:cubicBezTo>
                  <a:lnTo>
                    <a:pt x="170243" y="110259"/>
                  </a:lnTo>
                  <a:cubicBezTo>
                    <a:pt x="181224" y="101444"/>
                    <a:pt x="188844" y="89417"/>
                    <a:pt x="192355" y="76120"/>
                  </a:cubicBezTo>
                  <a:cubicBezTo>
                    <a:pt x="208565" y="71414"/>
                    <a:pt x="220517" y="56623"/>
                    <a:pt x="220517" y="38919"/>
                  </a:cubicBezTo>
                  <a:lnTo>
                    <a:pt x="220517" y="25921"/>
                  </a:lnTo>
                  <a:cubicBezTo>
                    <a:pt x="220517" y="11579"/>
                    <a:pt x="208864" y="0"/>
                    <a:pt x="194596" y="0"/>
                  </a:cubicBezTo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83" name="Forma Livre: Forma 782">
              <a:extLst>
                <a:ext uri="{FF2B5EF4-FFF2-40B4-BE49-F238E27FC236}">
                  <a16:creationId xmlns:a16="http://schemas.microsoft.com/office/drawing/2014/main" id="{E6A46A8E-F928-2F2E-2AA5-78BB9838079F}"/>
                </a:ext>
              </a:extLst>
            </p:cNvPr>
            <p:cNvSpPr/>
            <p:nvPr/>
          </p:nvSpPr>
          <p:spPr>
            <a:xfrm>
              <a:off x="4374379" y="1635171"/>
              <a:ext cx="194670" cy="34810"/>
            </a:xfrm>
            <a:custGeom>
              <a:avLst/>
              <a:gdLst>
                <a:gd name="connsiteX0" fmla="*/ 181673 w 194670"/>
                <a:gd name="connsiteY0" fmla="*/ 34811 h 34810"/>
                <a:gd name="connsiteX1" fmla="*/ 12998 w 194670"/>
                <a:gd name="connsiteY1" fmla="*/ 34811 h 34810"/>
                <a:gd name="connsiteX2" fmla="*/ 0 w 194670"/>
                <a:gd name="connsiteY2" fmla="*/ 17405 h 34810"/>
                <a:gd name="connsiteX3" fmla="*/ 0 w 194670"/>
                <a:gd name="connsiteY3" fmla="*/ 17405 h 34810"/>
                <a:gd name="connsiteX4" fmla="*/ 12998 w 194670"/>
                <a:gd name="connsiteY4" fmla="*/ 0 h 34810"/>
                <a:gd name="connsiteX5" fmla="*/ 181673 w 194670"/>
                <a:gd name="connsiteY5" fmla="*/ 0 h 34810"/>
                <a:gd name="connsiteX6" fmla="*/ 194671 w 194670"/>
                <a:gd name="connsiteY6" fmla="*/ 17405 h 34810"/>
                <a:gd name="connsiteX7" fmla="*/ 194671 w 194670"/>
                <a:gd name="connsiteY7" fmla="*/ 17405 h 34810"/>
                <a:gd name="connsiteX8" fmla="*/ 181673 w 194670"/>
                <a:gd name="connsiteY8" fmla="*/ 34811 h 34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4670" h="34810">
                  <a:moveTo>
                    <a:pt x="181673" y="34811"/>
                  </a:moveTo>
                  <a:lnTo>
                    <a:pt x="12998" y="34811"/>
                  </a:lnTo>
                  <a:cubicBezTo>
                    <a:pt x="5827" y="34811"/>
                    <a:pt x="0" y="27042"/>
                    <a:pt x="0" y="17405"/>
                  </a:cubicBezTo>
                  <a:lnTo>
                    <a:pt x="0" y="17405"/>
                  </a:lnTo>
                  <a:cubicBezTo>
                    <a:pt x="0" y="7769"/>
                    <a:pt x="5827" y="0"/>
                    <a:pt x="12998" y="0"/>
                  </a:cubicBezTo>
                  <a:lnTo>
                    <a:pt x="181673" y="0"/>
                  </a:lnTo>
                  <a:cubicBezTo>
                    <a:pt x="188844" y="0"/>
                    <a:pt x="194671" y="7769"/>
                    <a:pt x="194671" y="17405"/>
                  </a:cubicBezTo>
                  <a:lnTo>
                    <a:pt x="194671" y="17405"/>
                  </a:lnTo>
                  <a:cubicBezTo>
                    <a:pt x="194671" y="27042"/>
                    <a:pt x="188844" y="34811"/>
                    <a:pt x="181673" y="34811"/>
                  </a:cubicBezTo>
                  <a:close/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84" name="Forma Livre: Forma 783">
              <a:extLst>
                <a:ext uri="{FF2B5EF4-FFF2-40B4-BE49-F238E27FC236}">
                  <a16:creationId xmlns:a16="http://schemas.microsoft.com/office/drawing/2014/main" id="{E520B3CB-66FB-B39B-16B3-2F88CFEA4254}"/>
                </a:ext>
              </a:extLst>
            </p:cNvPr>
            <p:cNvSpPr/>
            <p:nvPr/>
          </p:nvSpPr>
          <p:spPr>
            <a:xfrm>
              <a:off x="4387378" y="1550535"/>
              <a:ext cx="168674" cy="84636"/>
            </a:xfrm>
            <a:custGeom>
              <a:avLst/>
              <a:gdLst>
                <a:gd name="connsiteX0" fmla="*/ 109362 w 168674"/>
                <a:gd name="connsiteY0" fmla="*/ 0 h 84636"/>
                <a:gd name="connsiteX1" fmla="*/ 144023 w 168674"/>
                <a:gd name="connsiteY1" fmla="*/ 18899 h 84636"/>
                <a:gd name="connsiteX2" fmla="*/ 168675 w 168674"/>
                <a:gd name="connsiteY2" fmla="*/ 72908 h 84636"/>
                <a:gd name="connsiteX3" fmla="*/ 168675 w 168674"/>
                <a:gd name="connsiteY3" fmla="*/ 84636 h 84636"/>
                <a:gd name="connsiteX4" fmla="*/ 0 w 168674"/>
                <a:gd name="connsiteY4" fmla="*/ 84636 h 84636"/>
                <a:gd name="connsiteX5" fmla="*/ 0 w 168674"/>
                <a:gd name="connsiteY5" fmla="*/ 72908 h 84636"/>
                <a:gd name="connsiteX6" fmla="*/ 59313 w 168674"/>
                <a:gd name="connsiteY6" fmla="*/ 0 h 84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674" h="84636">
                  <a:moveTo>
                    <a:pt x="109362" y="0"/>
                  </a:moveTo>
                  <a:cubicBezTo>
                    <a:pt x="122584" y="3735"/>
                    <a:pt x="134387" y="10309"/>
                    <a:pt x="144023" y="18899"/>
                  </a:cubicBezTo>
                  <a:cubicBezTo>
                    <a:pt x="159188" y="32719"/>
                    <a:pt x="168675" y="51768"/>
                    <a:pt x="168675" y="72908"/>
                  </a:cubicBezTo>
                  <a:lnTo>
                    <a:pt x="168675" y="84636"/>
                  </a:lnTo>
                  <a:lnTo>
                    <a:pt x="0" y="84636"/>
                  </a:lnTo>
                  <a:lnTo>
                    <a:pt x="0" y="72908"/>
                  </a:lnTo>
                  <a:cubicBezTo>
                    <a:pt x="0" y="38620"/>
                    <a:pt x="25025" y="9636"/>
                    <a:pt x="59313" y="0"/>
                  </a:cubicBezTo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85" name="Forma Livre: Forma 784">
              <a:extLst>
                <a:ext uri="{FF2B5EF4-FFF2-40B4-BE49-F238E27FC236}">
                  <a16:creationId xmlns:a16="http://schemas.microsoft.com/office/drawing/2014/main" id="{02370764-920F-10B8-B4A4-D9DD80602CE1}"/>
                </a:ext>
              </a:extLst>
            </p:cNvPr>
            <p:cNvSpPr/>
            <p:nvPr/>
          </p:nvSpPr>
          <p:spPr>
            <a:xfrm>
              <a:off x="4445719" y="1540226"/>
              <a:ext cx="51916" cy="77913"/>
            </a:xfrm>
            <a:custGeom>
              <a:avLst/>
              <a:gdLst>
                <a:gd name="connsiteX0" fmla="*/ 6499 w 51916"/>
                <a:gd name="connsiteY0" fmla="*/ 77913 h 77913"/>
                <a:gd name="connsiteX1" fmla="*/ 0 w 51916"/>
                <a:gd name="connsiteY1" fmla="*/ 0 h 77913"/>
                <a:gd name="connsiteX2" fmla="*/ 51917 w 51916"/>
                <a:gd name="connsiteY2" fmla="*/ 0 h 77913"/>
                <a:gd name="connsiteX3" fmla="*/ 45418 w 51916"/>
                <a:gd name="connsiteY3" fmla="*/ 77913 h 77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916" h="77913">
                  <a:moveTo>
                    <a:pt x="6499" y="77913"/>
                  </a:moveTo>
                  <a:lnTo>
                    <a:pt x="0" y="0"/>
                  </a:lnTo>
                  <a:lnTo>
                    <a:pt x="51917" y="0"/>
                  </a:lnTo>
                  <a:lnTo>
                    <a:pt x="45418" y="77913"/>
                  </a:lnTo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786" name="Forma Livre: Forma 785">
            <a:extLst>
              <a:ext uri="{FF2B5EF4-FFF2-40B4-BE49-F238E27FC236}">
                <a16:creationId xmlns:a16="http://schemas.microsoft.com/office/drawing/2014/main" id="{BA490B5B-EB95-A43D-81E8-FE5330352FF2}"/>
              </a:ext>
            </a:extLst>
          </p:cNvPr>
          <p:cNvSpPr/>
          <p:nvPr/>
        </p:nvSpPr>
        <p:spPr>
          <a:xfrm>
            <a:off x="4452218" y="1760818"/>
            <a:ext cx="38919" cy="7485"/>
          </a:xfrm>
          <a:custGeom>
            <a:avLst/>
            <a:gdLst>
              <a:gd name="connsiteX0" fmla="*/ 0 w 38919"/>
              <a:gd name="connsiteY0" fmla="*/ 0 h 7485"/>
              <a:gd name="connsiteX1" fmla="*/ 20319 w 38919"/>
              <a:gd name="connsiteY1" fmla="*/ 7470 h 7485"/>
              <a:gd name="connsiteX2" fmla="*/ 38919 w 38919"/>
              <a:gd name="connsiteY2" fmla="*/ 0 h 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919" h="7485">
                <a:moveTo>
                  <a:pt x="0" y="0"/>
                </a:moveTo>
                <a:cubicBezTo>
                  <a:pt x="1569" y="1419"/>
                  <a:pt x="9039" y="7844"/>
                  <a:pt x="20319" y="7470"/>
                </a:cubicBezTo>
                <a:cubicBezTo>
                  <a:pt x="30478" y="7171"/>
                  <a:pt x="37126" y="1569"/>
                  <a:pt x="38919" y="0"/>
                </a:cubicBezTo>
              </a:path>
            </a:pathLst>
          </a:custGeom>
          <a:noFill/>
          <a:ln w="12699" cap="rnd">
            <a:solidFill>
              <a:srgbClr val="210456"/>
            </a:solidFill>
            <a:prstDash val="solid"/>
            <a:round/>
          </a:ln>
        </p:spPr>
        <p:txBody>
          <a:bodyPr rtlCol="0" anchor="ctr"/>
          <a:lstStyle/>
          <a:p>
            <a:endParaRPr lang="pt-BR"/>
          </a:p>
        </p:txBody>
      </p:sp>
      <p:grpSp>
        <p:nvGrpSpPr>
          <p:cNvPr id="787" name="Gráfico 3">
            <a:extLst>
              <a:ext uri="{FF2B5EF4-FFF2-40B4-BE49-F238E27FC236}">
                <a16:creationId xmlns:a16="http://schemas.microsoft.com/office/drawing/2014/main" id="{51684CC8-05D3-05E5-2D31-DC8B24206574}"/>
              </a:ext>
            </a:extLst>
          </p:cNvPr>
          <p:cNvGrpSpPr/>
          <p:nvPr/>
        </p:nvGrpSpPr>
        <p:grpSpPr>
          <a:xfrm>
            <a:off x="4432796" y="1702476"/>
            <a:ext cx="77838" cy="12923"/>
            <a:chOff x="4432796" y="1702476"/>
            <a:chExt cx="77838" cy="12923"/>
          </a:xfrm>
        </p:grpSpPr>
        <p:sp>
          <p:nvSpPr>
            <p:cNvPr id="788" name="Forma Livre: Forma 787">
              <a:extLst>
                <a:ext uri="{FF2B5EF4-FFF2-40B4-BE49-F238E27FC236}">
                  <a16:creationId xmlns:a16="http://schemas.microsoft.com/office/drawing/2014/main" id="{4C895D02-438E-FFC2-2F8F-97FECF1152A2}"/>
                </a:ext>
              </a:extLst>
            </p:cNvPr>
            <p:cNvSpPr/>
            <p:nvPr/>
          </p:nvSpPr>
          <p:spPr>
            <a:xfrm>
              <a:off x="4432796" y="1702476"/>
              <a:ext cx="7470" cy="12923"/>
            </a:xfrm>
            <a:custGeom>
              <a:avLst/>
              <a:gdLst>
                <a:gd name="connsiteX0" fmla="*/ 0 w 7470"/>
                <a:gd name="connsiteY0" fmla="*/ 0 h 12923"/>
                <a:gd name="connsiteX1" fmla="*/ 0 w 7470"/>
                <a:gd name="connsiteY1" fmla="*/ 12923 h 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70" h="12923">
                  <a:moveTo>
                    <a:pt x="0" y="0"/>
                  </a:moveTo>
                  <a:lnTo>
                    <a:pt x="0" y="12923"/>
                  </a:lnTo>
                </a:path>
              </a:pathLst>
            </a:custGeom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89" name="Forma Livre: Forma 788">
              <a:extLst>
                <a:ext uri="{FF2B5EF4-FFF2-40B4-BE49-F238E27FC236}">
                  <a16:creationId xmlns:a16="http://schemas.microsoft.com/office/drawing/2014/main" id="{B6BFD888-5D16-B6A9-43E0-F2CC2DD5C498}"/>
                </a:ext>
              </a:extLst>
            </p:cNvPr>
            <p:cNvSpPr/>
            <p:nvPr/>
          </p:nvSpPr>
          <p:spPr>
            <a:xfrm>
              <a:off x="4510634" y="1702476"/>
              <a:ext cx="7470" cy="12923"/>
            </a:xfrm>
            <a:custGeom>
              <a:avLst/>
              <a:gdLst>
                <a:gd name="connsiteX0" fmla="*/ 0 w 7470"/>
                <a:gd name="connsiteY0" fmla="*/ 12923 h 12923"/>
                <a:gd name="connsiteX1" fmla="*/ 0 w 7470"/>
                <a:gd name="connsiteY1" fmla="*/ 0 h 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70" h="12923">
                  <a:moveTo>
                    <a:pt x="0" y="12923"/>
                  </a:moveTo>
                  <a:lnTo>
                    <a:pt x="0" y="0"/>
                  </a:lnTo>
                </a:path>
              </a:pathLst>
            </a:custGeom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790" name="Gráfico 3">
            <a:extLst>
              <a:ext uri="{FF2B5EF4-FFF2-40B4-BE49-F238E27FC236}">
                <a16:creationId xmlns:a16="http://schemas.microsoft.com/office/drawing/2014/main" id="{3D4024FD-C94F-9DF2-5C61-852E4B052B9B}"/>
              </a:ext>
            </a:extLst>
          </p:cNvPr>
          <p:cNvGrpSpPr/>
          <p:nvPr/>
        </p:nvGrpSpPr>
        <p:grpSpPr>
          <a:xfrm>
            <a:off x="8216770" y="2069930"/>
            <a:ext cx="298056" cy="225498"/>
            <a:chOff x="8216770" y="2069930"/>
            <a:chExt cx="298056" cy="225498"/>
          </a:xfrm>
          <a:noFill/>
        </p:grpSpPr>
        <p:grpSp>
          <p:nvGrpSpPr>
            <p:cNvPr id="791" name="Gráfico 3">
              <a:extLst>
                <a:ext uri="{FF2B5EF4-FFF2-40B4-BE49-F238E27FC236}">
                  <a16:creationId xmlns:a16="http://schemas.microsoft.com/office/drawing/2014/main" id="{07AC678C-2A27-51F1-F9DF-EA78D801CA7E}"/>
                </a:ext>
              </a:extLst>
            </p:cNvPr>
            <p:cNvGrpSpPr/>
            <p:nvPr/>
          </p:nvGrpSpPr>
          <p:grpSpPr>
            <a:xfrm>
              <a:off x="8216770" y="2069930"/>
              <a:ext cx="225596" cy="225498"/>
              <a:chOff x="8216770" y="2069930"/>
              <a:chExt cx="225596" cy="225498"/>
            </a:xfrm>
            <a:noFill/>
          </p:grpSpPr>
          <p:sp>
            <p:nvSpPr>
              <p:cNvPr id="792" name="Forma Livre: Forma 791">
                <a:extLst>
                  <a:ext uri="{FF2B5EF4-FFF2-40B4-BE49-F238E27FC236}">
                    <a16:creationId xmlns:a16="http://schemas.microsoft.com/office/drawing/2014/main" id="{BECB8BFE-644C-BD5C-0CA5-525029D82CDF}"/>
                  </a:ext>
                </a:extLst>
              </p:cNvPr>
              <p:cNvSpPr/>
              <p:nvPr/>
            </p:nvSpPr>
            <p:spPr>
              <a:xfrm>
                <a:off x="8323070" y="2069930"/>
                <a:ext cx="119297" cy="201393"/>
              </a:xfrm>
              <a:custGeom>
                <a:avLst/>
                <a:gdLst>
                  <a:gd name="connsiteX0" fmla="*/ 119297 w 119297"/>
                  <a:gd name="connsiteY0" fmla="*/ 0 h 201393"/>
                  <a:gd name="connsiteX1" fmla="*/ 119297 w 119297"/>
                  <a:gd name="connsiteY1" fmla="*/ 201394 h 201393"/>
                  <a:gd name="connsiteX2" fmla="*/ 118176 w 119297"/>
                  <a:gd name="connsiteY2" fmla="*/ 200796 h 201393"/>
                  <a:gd name="connsiteX3" fmla="*/ 43252 w 119297"/>
                  <a:gd name="connsiteY3" fmla="*/ 155004 h 201393"/>
                  <a:gd name="connsiteX4" fmla="*/ 6275 w 119297"/>
                  <a:gd name="connsiteY4" fmla="*/ 143351 h 201393"/>
                  <a:gd name="connsiteX5" fmla="*/ 0 w 119297"/>
                  <a:gd name="connsiteY5" fmla="*/ 135507 h 201393"/>
                  <a:gd name="connsiteX6" fmla="*/ 0 w 119297"/>
                  <a:gd name="connsiteY6" fmla="*/ 66185 h 201393"/>
                  <a:gd name="connsiteX7" fmla="*/ 7694 w 119297"/>
                  <a:gd name="connsiteY7" fmla="*/ 57818 h 201393"/>
                  <a:gd name="connsiteX8" fmla="*/ 104282 w 119297"/>
                  <a:gd name="connsiteY8" fmla="*/ 12624 h 201393"/>
                  <a:gd name="connsiteX9" fmla="*/ 119222 w 119297"/>
                  <a:gd name="connsiteY9" fmla="*/ 0 h 201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9297" h="201393">
                    <a:moveTo>
                      <a:pt x="119297" y="0"/>
                    </a:moveTo>
                    <a:lnTo>
                      <a:pt x="119297" y="201394"/>
                    </a:lnTo>
                    <a:cubicBezTo>
                      <a:pt x="118849" y="201170"/>
                      <a:pt x="118401" y="201020"/>
                      <a:pt x="118176" y="200796"/>
                    </a:cubicBezTo>
                    <a:cubicBezTo>
                      <a:pt x="96439" y="180179"/>
                      <a:pt x="71040" y="165537"/>
                      <a:pt x="43252" y="155004"/>
                    </a:cubicBezTo>
                    <a:cubicBezTo>
                      <a:pt x="31225" y="150448"/>
                      <a:pt x="18675" y="147086"/>
                      <a:pt x="6275" y="143351"/>
                    </a:cubicBezTo>
                    <a:cubicBezTo>
                      <a:pt x="2241" y="142156"/>
                      <a:pt x="74" y="139765"/>
                      <a:pt x="0" y="135507"/>
                    </a:cubicBezTo>
                    <a:cubicBezTo>
                      <a:pt x="0" y="112425"/>
                      <a:pt x="0" y="89268"/>
                      <a:pt x="0" y="66185"/>
                    </a:cubicBezTo>
                    <a:cubicBezTo>
                      <a:pt x="0" y="61404"/>
                      <a:pt x="2241" y="59163"/>
                      <a:pt x="7694" y="57818"/>
                    </a:cubicBezTo>
                    <a:cubicBezTo>
                      <a:pt x="42953" y="49377"/>
                      <a:pt x="75373" y="34736"/>
                      <a:pt x="104282" y="12624"/>
                    </a:cubicBezTo>
                    <a:cubicBezTo>
                      <a:pt x="109362" y="8740"/>
                      <a:pt x="113993" y="4407"/>
                      <a:pt x="119222" y="0"/>
                    </a:cubicBezTo>
                    <a:close/>
                  </a:path>
                </a:pathLst>
              </a:custGeom>
              <a:noFill/>
              <a:ln w="12848" cap="rnd">
                <a:solidFill>
                  <a:srgbClr val="21045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793" name="Forma Livre: Forma 792">
                <a:extLst>
                  <a:ext uri="{FF2B5EF4-FFF2-40B4-BE49-F238E27FC236}">
                    <a16:creationId xmlns:a16="http://schemas.microsoft.com/office/drawing/2014/main" id="{9F9F0706-6E17-415A-6A02-8BE50DB66F4F}"/>
                  </a:ext>
                </a:extLst>
              </p:cNvPr>
              <p:cNvSpPr/>
              <p:nvPr/>
            </p:nvSpPr>
            <p:spPr>
              <a:xfrm>
                <a:off x="8246800" y="2129765"/>
                <a:ext cx="76717" cy="81722"/>
              </a:xfrm>
              <a:custGeom>
                <a:avLst/>
                <a:gdLst>
                  <a:gd name="connsiteX0" fmla="*/ 40861 w 76717"/>
                  <a:gd name="connsiteY0" fmla="*/ 75 h 81722"/>
                  <a:gd name="connsiteX1" fmla="*/ 76718 w 76717"/>
                  <a:gd name="connsiteY1" fmla="*/ 75 h 81722"/>
                  <a:gd name="connsiteX2" fmla="*/ 76718 w 76717"/>
                  <a:gd name="connsiteY2" fmla="*/ 81723 h 81722"/>
                  <a:gd name="connsiteX3" fmla="*/ 40861 w 76717"/>
                  <a:gd name="connsiteY3" fmla="*/ 81723 h 81722"/>
                  <a:gd name="connsiteX4" fmla="*/ 0 w 76717"/>
                  <a:gd name="connsiteY4" fmla="*/ 40861 h 81722"/>
                  <a:gd name="connsiteX5" fmla="*/ 0 w 76717"/>
                  <a:gd name="connsiteY5" fmla="*/ 40861 h 81722"/>
                  <a:gd name="connsiteX6" fmla="*/ 40861 w 76717"/>
                  <a:gd name="connsiteY6" fmla="*/ 0 h 8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6717" h="81722">
                    <a:moveTo>
                      <a:pt x="40861" y="75"/>
                    </a:moveTo>
                    <a:lnTo>
                      <a:pt x="76718" y="75"/>
                    </a:lnTo>
                    <a:lnTo>
                      <a:pt x="76718" y="81723"/>
                    </a:lnTo>
                    <a:lnTo>
                      <a:pt x="40861" y="81723"/>
                    </a:lnTo>
                    <a:cubicBezTo>
                      <a:pt x="18302" y="81723"/>
                      <a:pt x="0" y="63421"/>
                      <a:pt x="0" y="40861"/>
                    </a:cubicBezTo>
                    <a:lnTo>
                      <a:pt x="0" y="40861"/>
                    </a:lnTo>
                    <a:cubicBezTo>
                      <a:pt x="0" y="18302"/>
                      <a:pt x="18302" y="0"/>
                      <a:pt x="40861" y="0"/>
                    </a:cubicBezTo>
                    <a:close/>
                  </a:path>
                </a:pathLst>
              </a:custGeom>
              <a:noFill/>
              <a:ln w="12848" cap="rnd">
                <a:solidFill>
                  <a:srgbClr val="21045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794" name="Forma Livre: Forma 793">
                <a:extLst>
                  <a:ext uri="{FF2B5EF4-FFF2-40B4-BE49-F238E27FC236}">
                    <a16:creationId xmlns:a16="http://schemas.microsoft.com/office/drawing/2014/main" id="{1E1BCCF5-2869-0644-87AC-B7BF5DD588C0}"/>
                  </a:ext>
                </a:extLst>
              </p:cNvPr>
              <p:cNvSpPr/>
              <p:nvPr/>
            </p:nvSpPr>
            <p:spPr>
              <a:xfrm>
                <a:off x="8216770" y="2138057"/>
                <a:ext cx="29656" cy="65288"/>
              </a:xfrm>
              <a:custGeom>
                <a:avLst/>
                <a:gdLst>
                  <a:gd name="connsiteX0" fmla="*/ 29656 w 29656"/>
                  <a:gd name="connsiteY0" fmla="*/ 0 h 65288"/>
                  <a:gd name="connsiteX1" fmla="*/ 29656 w 29656"/>
                  <a:gd name="connsiteY1" fmla="*/ 0 h 65288"/>
                  <a:gd name="connsiteX2" fmla="*/ 29656 w 29656"/>
                  <a:gd name="connsiteY2" fmla="*/ 65289 h 65288"/>
                  <a:gd name="connsiteX3" fmla="*/ 29656 w 29656"/>
                  <a:gd name="connsiteY3" fmla="*/ 65289 h 65288"/>
                  <a:gd name="connsiteX4" fmla="*/ 0 w 29656"/>
                  <a:gd name="connsiteY4" fmla="*/ 35632 h 65288"/>
                  <a:gd name="connsiteX5" fmla="*/ 0 w 29656"/>
                  <a:gd name="connsiteY5" fmla="*/ 29656 h 65288"/>
                  <a:gd name="connsiteX6" fmla="*/ 29656 w 29656"/>
                  <a:gd name="connsiteY6" fmla="*/ 0 h 65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656" h="65288">
                    <a:moveTo>
                      <a:pt x="29656" y="0"/>
                    </a:moveTo>
                    <a:lnTo>
                      <a:pt x="29656" y="0"/>
                    </a:lnTo>
                    <a:lnTo>
                      <a:pt x="29656" y="65289"/>
                    </a:lnTo>
                    <a:lnTo>
                      <a:pt x="29656" y="65289"/>
                    </a:lnTo>
                    <a:cubicBezTo>
                      <a:pt x="13297" y="65289"/>
                      <a:pt x="0" y="51992"/>
                      <a:pt x="0" y="35632"/>
                    </a:cubicBezTo>
                    <a:lnTo>
                      <a:pt x="0" y="29656"/>
                    </a:lnTo>
                    <a:cubicBezTo>
                      <a:pt x="0" y="13297"/>
                      <a:pt x="13297" y="0"/>
                      <a:pt x="29656" y="0"/>
                    </a:cubicBezTo>
                    <a:close/>
                  </a:path>
                </a:pathLst>
              </a:custGeom>
              <a:noFill/>
              <a:ln w="12848" cap="rnd">
                <a:solidFill>
                  <a:srgbClr val="21045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795" name="Forma Livre: Forma 794">
                <a:extLst>
                  <a:ext uri="{FF2B5EF4-FFF2-40B4-BE49-F238E27FC236}">
                    <a16:creationId xmlns:a16="http://schemas.microsoft.com/office/drawing/2014/main" id="{E049F347-E8B0-F0DD-5778-F0C19D8E84B5}"/>
                  </a:ext>
                </a:extLst>
              </p:cNvPr>
              <p:cNvSpPr/>
              <p:nvPr/>
            </p:nvSpPr>
            <p:spPr>
              <a:xfrm>
                <a:off x="8267268" y="2211862"/>
                <a:ext cx="45613" cy="83566"/>
              </a:xfrm>
              <a:custGeom>
                <a:avLst/>
                <a:gdLst>
                  <a:gd name="connsiteX0" fmla="*/ 32719 w 45613"/>
                  <a:gd name="connsiteY0" fmla="*/ 523 h 83566"/>
                  <a:gd name="connsiteX1" fmla="*/ 45194 w 45613"/>
                  <a:gd name="connsiteY1" fmla="*/ 62375 h 83566"/>
                  <a:gd name="connsiteX2" fmla="*/ 33092 w 45613"/>
                  <a:gd name="connsiteY2" fmla="*/ 83292 h 83566"/>
                  <a:gd name="connsiteX3" fmla="*/ 33092 w 45613"/>
                  <a:gd name="connsiteY3" fmla="*/ 83292 h 83566"/>
                  <a:gd name="connsiteX4" fmla="*/ 13819 w 45613"/>
                  <a:gd name="connsiteY4" fmla="*/ 68650 h 83566"/>
                  <a:gd name="connsiteX5" fmla="*/ 0 w 45613"/>
                  <a:gd name="connsiteY5" fmla="*/ 0 h 83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613" h="83566">
                    <a:moveTo>
                      <a:pt x="32719" y="523"/>
                    </a:moveTo>
                    <a:lnTo>
                      <a:pt x="45194" y="62375"/>
                    </a:lnTo>
                    <a:cubicBezTo>
                      <a:pt x="47211" y="72236"/>
                      <a:pt x="41758" y="81573"/>
                      <a:pt x="33092" y="83292"/>
                    </a:cubicBezTo>
                    <a:lnTo>
                      <a:pt x="33092" y="83292"/>
                    </a:lnTo>
                    <a:cubicBezTo>
                      <a:pt x="24427" y="85010"/>
                      <a:pt x="15837" y="78511"/>
                      <a:pt x="13819" y="68650"/>
                    </a:cubicBezTo>
                    <a:lnTo>
                      <a:pt x="0" y="0"/>
                    </a:lnTo>
                  </a:path>
                </a:pathLst>
              </a:custGeom>
              <a:noFill/>
              <a:ln w="12848" cap="rnd">
                <a:solidFill>
                  <a:srgbClr val="21045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sp>
          <p:nvSpPr>
            <p:cNvPr id="796" name="Forma Livre: Forma 795">
              <a:extLst>
                <a:ext uri="{FF2B5EF4-FFF2-40B4-BE49-F238E27FC236}">
                  <a16:creationId xmlns:a16="http://schemas.microsoft.com/office/drawing/2014/main" id="{109CAEC1-9140-6301-B774-C6EC5A637323}"/>
                </a:ext>
              </a:extLst>
            </p:cNvPr>
            <p:cNvSpPr/>
            <p:nvPr/>
          </p:nvSpPr>
          <p:spPr>
            <a:xfrm>
              <a:off x="8470604" y="2098167"/>
              <a:ext cx="36454" cy="18227"/>
            </a:xfrm>
            <a:custGeom>
              <a:avLst/>
              <a:gdLst>
                <a:gd name="connsiteX0" fmla="*/ 0 w 36454"/>
                <a:gd name="connsiteY0" fmla="*/ 18227 h 18227"/>
                <a:gd name="connsiteX1" fmla="*/ 36454 w 36454"/>
                <a:gd name="connsiteY1" fmla="*/ 0 h 18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454" h="18227">
                  <a:moveTo>
                    <a:pt x="0" y="18227"/>
                  </a:moveTo>
                  <a:lnTo>
                    <a:pt x="36454" y="0"/>
                  </a:lnTo>
                </a:path>
              </a:pathLst>
            </a:custGeom>
            <a:ln w="12848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97" name="Forma Livre: Forma 796">
              <a:extLst>
                <a:ext uri="{FF2B5EF4-FFF2-40B4-BE49-F238E27FC236}">
                  <a16:creationId xmlns:a16="http://schemas.microsoft.com/office/drawing/2014/main" id="{0463E0F3-C176-42E3-3345-F9E8943A4631}"/>
                </a:ext>
              </a:extLst>
            </p:cNvPr>
            <p:cNvSpPr/>
            <p:nvPr/>
          </p:nvSpPr>
          <p:spPr>
            <a:xfrm>
              <a:off x="8472695" y="2171000"/>
              <a:ext cx="42131" cy="7470"/>
            </a:xfrm>
            <a:custGeom>
              <a:avLst/>
              <a:gdLst>
                <a:gd name="connsiteX0" fmla="*/ 0 w 42131"/>
                <a:gd name="connsiteY0" fmla="*/ 0 h 7470"/>
                <a:gd name="connsiteX1" fmla="*/ 42131 w 42131"/>
                <a:gd name="connsiteY1" fmla="*/ 0 h 7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131" h="7470">
                  <a:moveTo>
                    <a:pt x="0" y="0"/>
                  </a:moveTo>
                  <a:lnTo>
                    <a:pt x="42131" y="0"/>
                  </a:lnTo>
                </a:path>
              </a:pathLst>
            </a:custGeom>
            <a:ln w="12848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98" name="Forma Livre: Forma 797">
              <a:extLst>
                <a:ext uri="{FF2B5EF4-FFF2-40B4-BE49-F238E27FC236}">
                  <a16:creationId xmlns:a16="http://schemas.microsoft.com/office/drawing/2014/main" id="{C021FDB9-2D7F-3A98-50C2-936518E202D1}"/>
                </a:ext>
              </a:extLst>
            </p:cNvPr>
            <p:cNvSpPr/>
            <p:nvPr/>
          </p:nvSpPr>
          <p:spPr>
            <a:xfrm>
              <a:off x="8470604" y="2225532"/>
              <a:ext cx="36454" cy="18227"/>
            </a:xfrm>
            <a:custGeom>
              <a:avLst/>
              <a:gdLst>
                <a:gd name="connsiteX0" fmla="*/ 0 w 36454"/>
                <a:gd name="connsiteY0" fmla="*/ 0 h 18227"/>
                <a:gd name="connsiteX1" fmla="*/ 36454 w 36454"/>
                <a:gd name="connsiteY1" fmla="*/ 18227 h 18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454" h="18227">
                  <a:moveTo>
                    <a:pt x="0" y="0"/>
                  </a:moveTo>
                  <a:lnTo>
                    <a:pt x="36454" y="18227"/>
                  </a:lnTo>
                </a:path>
              </a:pathLst>
            </a:custGeom>
            <a:ln w="12848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799" name="Forma Livre: Forma 798">
            <a:extLst>
              <a:ext uri="{FF2B5EF4-FFF2-40B4-BE49-F238E27FC236}">
                <a16:creationId xmlns:a16="http://schemas.microsoft.com/office/drawing/2014/main" id="{5363C992-C2AB-F904-A186-BE1529D25641}"/>
              </a:ext>
            </a:extLst>
          </p:cNvPr>
          <p:cNvSpPr/>
          <p:nvPr/>
        </p:nvSpPr>
        <p:spPr>
          <a:xfrm>
            <a:off x="7136819" y="2594629"/>
            <a:ext cx="265262" cy="260257"/>
          </a:xfrm>
          <a:custGeom>
            <a:avLst/>
            <a:gdLst>
              <a:gd name="connsiteX0" fmla="*/ 265263 w 265262"/>
              <a:gd name="connsiteY0" fmla="*/ 98157 h 260257"/>
              <a:gd name="connsiteX1" fmla="*/ 222833 w 265262"/>
              <a:gd name="connsiteY1" fmla="*/ 27789 h 260257"/>
              <a:gd name="connsiteX2" fmla="*/ 173680 w 265262"/>
              <a:gd name="connsiteY2" fmla="*/ 57370 h 260257"/>
              <a:gd name="connsiteX3" fmla="*/ 173680 w 265262"/>
              <a:gd name="connsiteY3" fmla="*/ 0 h 260257"/>
              <a:gd name="connsiteX4" fmla="*/ 91509 w 265262"/>
              <a:gd name="connsiteY4" fmla="*/ 0 h 260257"/>
              <a:gd name="connsiteX5" fmla="*/ 91509 w 265262"/>
              <a:gd name="connsiteY5" fmla="*/ 57370 h 260257"/>
              <a:gd name="connsiteX6" fmla="*/ 42430 w 265262"/>
              <a:gd name="connsiteY6" fmla="*/ 27789 h 260257"/>
              <a:gd name="connsiteX7" fmla="*/ 0 w 265262"/>
              <a:gd name="connsiteY7" fmla="*/ 98157 h 260257"/>
              <a:gd name="connsiteX8" fmla="*/ 53038 w 265262"/>
              <a:gd name="connsiteY8" fmla="*/ 130129 h 260257"/>
              <a:gd name="connsiteX9" fmla="*/ 0 w 265262"/>
              <a:gd name="connsiteY9" fmla="*/ 162101 h 260257"/>
              <a:gd name="connsiteX10" fmla="*/ 42430 w 265262"/>
              <a:gd name="connsiteY10" fmla="*/ 232469 h 260257"/>
              <a:gd name="connsiteX11" fmla="*/ 91509 w 265262"/>
              <a:gd name="connsiteY11" fmla="*/ 202888 h 260257"/>
              <a:gd name="connsiteX12" fmla="*/ 91509 w 265262"/>
              <a:gd name="connsiteY12" fmla="*/ 260258 h 260257"/>
              <a:gd name="connsiteX13" fmla="*/ 173680 w 265262"/>
              <a:gd name="connsiteY13" fmla="*/ 260258 h 260257"/>
              <a:gd name="connsiteX14" fmla="*/ 173680 w 265262"/>
              <a:gd name="connsiteY14" fmla="*/ 202888 h 260257"/>
              <a:gd name="connsiteX15" fmla="*/ 222833 w 265262"/>
              <a:gd name="connsiteY15" fmla="*/ 232469 h 260257"/>
              <a:gd name="connsiteX16" fmla="*/ 265263 w 265262"/>
              <a:gd name="connsiteY16" fmla="*/ 162101 h 260257"/>
              <a:gd name="connsiteX17" fmla="*/ 212226 w 265262"/>
              <a:gd name="connsiteY17" fmla="*/ 130129 h 260257"/>
              <a:gd name="connsiteX18" fmla="*/ 265263 w 265262"/>
              <a:gd name="connsiteY18" fmla="*/ 98157 h 260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65262" h="260257">
                <a:moveTo>
                  <a:pt x="265263" y="98157"/>
                </a:moveTo>
                <a:lnTo>
                  <a:pt x="222833" y="27789"/>
                </a:lnTo>
                <a:lnTo>
                  <a:pt x="173680" y="57370"/>
                </a:lnTo>
                <a:lnTo>
                  <a:pt x="173680" y="0"/>
                </a:lnTo>
                <a:lnTo>
                  <a:pt x="91509" y="0"/>
                </a:lnTo>
                <a:lnTo>
                  <a:pt x="91509" y="57370"/>
                </a:lnTo>
                <a:lnTo>
                  <a:pt x="42430" y="27789"/>
                </a:lnTo>
                <a:lnTo>
                  <a:pt x="0" y="98157"/>
                </a:lnTo>
                <a:lnTo>
                  <a:pt x="53038" y="130129"/>
                </a:lnTo>
                <a:lnTo>
                  <a:pt x="0" y="162101"/>
                </a:lnTo>
                <a:lnTo>
                  <a:pt x="42430" y="232469"/>
                </a:lnTo>
                <a:lnTo>
                  <a:pt x="91509" y="202888"/>
                </a:lnTo>
                <a:lnTo>
                  <a:pt x="91509" y="260258"/>
                </a:lnTo>
                <a:lnTo>
                  <a:pt x="173680" y="260258"/>
                </a:lnTo>
                <a:lnTo>
                  <a:pt x="173680" y="202888"/>
                </a:lnTo>
                <a:lnTo>
                  <a:pt x="222833" y="232469"/>
                </a:lnTo>
                <a:lnTo>
                  <a:pt x="265263" y="162101"/>
                </a:lnTo>
                <a:lnTo>
                  <a:pt x="212226" y="130129"/>
                </a:lnTo>
                <a:lnTo>
                  <a:pt x="265263" y="98157"/>
                </a:lnTo>
                <a:close/>
              </a:path>
            </a:pathLst>
          </a:custGeom>
          <a:noFill/>
          <a:ln w="12699" cap="rnd">
            <a:solidFill>
              <a:srgbClr val="210456"/>
            </a:solidFill>
            <a:prstDash val="solid"/>
            <a:round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800" name="Forma Livre: Forma 799">
            <a:extLst>
              <a:ext uri="{FF2B5EF4-FFF2-40B4-BE49-F238E27FC236}">
                <a16:creationId xmlns:a16="http://schemas.microsoft.com/office/drawing/2014/main" id="{73CD4318-2687-EF5D-6E49-0B1FFEF27A0B}"/>
              </a:ext>
            </a:extLst>
          </p:cNvPr>
          <p:cNvSpPr/>
          <p:nvPr/>
        </p:nvSpPr>
        <p:spPr>
          <a:xfrm>
            <a:off x="6565432" y="2593135"/>
            <a:ext cx="263320" cy="263320"/>
          </a:xfrm>
          <a:custGeom>
            <a:avLst/>
            <a:gdLst>
              <a:gd name="connsiteX0" fmla="*/ 263321 w 263320"/>
              <a:gd name="connsiteY0" fmla="*/ 80154 h 263320"/>
              <a:gd name="connsiteX1" fmla="*/ 183092 w 263320"/>
              <a:gd name="connsiteY1" fmla="*/ 80154 h 263320"/>
              <a:gd name="connsiteX2" fmla="*/ 183092 w 263320"/>
              <a:gd name="connsiteY2" fmla="*/ 0 h 263320"/>
              <a:gd name="connsiteX3" fmla="*/ 80229 w 263320"/>
              <a:gd name="connsiteY3" fmla="*/ 0 h 263320"/>
              <a:gd name="connsiteX4" fmla="*/ 80229 w 263320"/>
              <a:gd name="connsiteY4" fmla="*/ 80154 h 263320"/>
              <a:gd name="connsiteX5" fmla="*/ 0 w 263320"/>
              <a:gd name="connsiteY5" fmla="*/ 80154 h 263320"/>
              <a:gd name="connsiteX6" fmla="*/ 0 w 263320"/>
              <a:gd name="connsiteY6" fmla="*/ 183092 h 263320"/>
              <a:gd name="connsiteX7" fmla="*/ 80229 w 263320"/>
              <a:gd name="connsiteY7" fmla="*/ 183092 h 263320"/>
              <a:gd name="connsiteX8" fmla="*/ 80229 w 263320"/>
              <a:gd name="connsiteY8" fmla="*/ 263321 h 263320"/>
              <a:gd name="connsiteX9" fmla="*/ 183092 w 263320"/>
              <a:gd name="connsiteY9" fmla="*/ 263321 h 263320"/>
              <a:gd name="connsiteX10" fmla="*/ 183092 w 263320"/>
              <a:gd name="connsiteY10" fmla="*/ 183092 h 263320"/>
              <a:gd name="connsiteX11" fmla="*/ 263321 w 263320"/>
              <a:gd name="connsiteY11" fmla="*/ 183092 h 263320"/>
              <a:gd name="connsiteX12" fmla="*/ 263321 w 263320"/>
              <a:gd name="connsiteY12" fmla="*/ 80154 h 263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3320" h="263320">
                <a:moveTo>
                  <a:pt x="263321" y="80154"/>
                </a:moveTo>
                <a:lnTo>
                  <a:pt x="183092" y="80154"/>
                </a:lnTo>
                <a:lnTo>
                  <a:pt x="183092" y="0"/>
                </a:lnTo>
                <a:lnTo>
                  <a:pt x="80229" y="0"/>
                </a:lnTo>
                <a:lnTo>
                  <a:pt x="80229" y="80154"/>
                </a:lnTo>
                <a:lnTo>
                  <a:pt x="0" y="80154"/>
                </a:lnTo>
                <a:lnTo>
                  <a:pt x="0" y="183092"/>
                </a:lnTo>
                <a:lnTo>
                  <a:pt x="80229" y="183092"/>
                </a:lnTo>
                <a:lnTo>
                  <a:pt x="80229" y="263321"/>
                </a:lnTo>
                <a:lnTo>
                  <a:pt x="183092" y="263321"/>
                </a:lnTo>
                <a:lnTo>
                  <a:pt x="183092" y="183092"/>
                </a:lnTo>
                <a:lnTo>
                  <a:pt x="263321" y="183092"/>
                </a:lnTo>
                <a:lnTo>
                  <a:pt x="263321" y="80154"/>
                </a:lnTo>
                <a:close/>
              </a:path>
            </a:pathLst>
          </a:custGeom>
          <a:noFill/>
          <a:ln w="12699" cap="rnd">
            <a:solidFill>
              <a:srgbClr val="210456"/>
            </a:solidFill>
            <a:prstDash val="solid"/>
            <a:round/>
          </a:ln>
        </p:spPr>
        <p:txBody>
          <a:bodyPr rtlCol="0" anchor="ctr"/>
          <a:lstStyle/>
          <a:p>
            <a:endParaRPr lang="pt-BR"/>
          </a:p>
        </p:txBody>
      </p:sp>
      <p:grpSp>
        <p:nvGrpSpPr>
          <p:cNvPr id="801" name="Gráfico 3">
            <a:extLst>
              <a:ext uri="{FF2B5EF4-FFF2-40B4-BE49-F238E27FC236}">
                <a16:creationId xmlns:a16="http://schemas.microsoft.com/office/drawing/2014/main" id="{93B95A36-D2E5-340A-D2E3-B07F1039A8DF}"/>
              </a:ext>
            </a:extLst>
          </p:cNvPr>
          <p:cNvGrpSpPr/>
          <p:nvPr/>
        </p:nvGrpSpPr>
        <p:grpSpPr>
          <a:xfrm>
            <a:off x="7658010" y="2053452"/>
            <a:ext cx="319855" cy="258583"/>
            <a:chOff x="7658010" y="2053452"/>
            <a:chExt cx="319855" cy="258583"/>
          </a:xfrm>
          <a:solidFill>
            <a:srgbClr val="210456"/>
          </a:solidFill>
        </p:grpSpPr>
        <p:sp>
          <p:nvSpPr>
            <p:cNvPr id="802" name="Forma Livre: Forma 801">
              <a:extLst>
                <a:ext uri="{FF2B5EF4-FFF2-40B4-BE49-F238E27FC236}">
                  <a16:creationId xmlns:a16="http://schemas.microsoft.com/office/drawing/2014/main" id="{D83194D2-AF21-75F6-A4DB-C818C2E09E51}"/>
                </a:ext>
              </a:extLst>
            </p:cNvPr>
            <p:cNvSpPr/>
            <p:nvPr/>
          </p:nvSpPr>
          <p:spPr>
            <a:xfrm>
              <a:off x="7792954" y="2112481"/>
              <a:ext cx="49974" cy="55718"/>
            </a:xfrm>
            <a:custGeom>
              <a:avLst/>
              <a:gdLst>
                <a:gd name="connsiteX0" fmla="*/ 6013 w 49974"/>
                <a:gd name="connsiteY0" fmla="*/ 53141 h 55718"/>
                <a:gd name="connsiteX1" fmla="*/ 3474 w 49974"/>
                <a:gd name="connsiteY1" fmla="*/ 50751 h 55718"/>
                <a:gd name="connsiteX2" fmla="*/ 3474 w 49974"/>
                <a:gd name="connsiteY2" fmla="*/ 2494 h 55718"/>
                <a:gd name="connsiteX3" fmla="*/ 7582 w 49974"/>
                <a:gd name="connsiteY3" fmla="*/ 104 h 55718"/>
                <a:gd name="connsiteX4" fmla="*/ 42393 w 49974"/>
                <a:gd name="connsiteY4" fmla="*/ 104 h 55718"/>
                <a:gd name="connsiteX5" fmla="*/ 46501 w 49974"/>
                <a:gd name="connsiteY5" fmla="*/ 2494 h 55718"/>
                <a:gd name="connsiteX6" fmla="*/ 46501 w 49974"/>
                <a:gd name="connsiteY6" fmla="*/ 50751 h 55718"/>
                <a:gd name="connsiteX7" fmla="*/ 43962 w 49974"/>
                <a:gd name="connsiteY7" fmla="*/ 53141 h 55718"/>
                <a:gd name="connsiteX8" fmla="*/ 6013 w 49974"/>
                <a:gd name="connsiteY8" fmla="*/ 53141 h 55718"/>
                <a:gd name="connsiteX9" fmla="*/ 9599 w 49974"/>
                <a:gd name="connsiteY9" fmla="*/ 46866 h 55718"/>
                <a:gd name="connsiteX10" fmla="*/ 40450 w 49974"/>
                <a:gd name="connsiteY10" fmla="*/ 46866 h 55718"/>
                <a:gd name="connsiteX11" fmla="*/ 40750 w 49974"/>
                <a:gd name="connsiteY11" fmla="*/ 7723 h 55718"/>
                <a:gd name="connsiteX12" fmla="*/ 9300 w 49974"/>
                <a:gd name="connsiteY12" fmla="*/ 7723 h 55718"/>
                <a:gd name="connsiteX13" fmla="*/ 9599 w 49974"/>
                <a:gd name="connsiteY13" fmla="*/ 46866 h 55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974" h="55718">
                  <a:moveTo>
                    <a:pt x="6013" y="53141"/>
                  </a:moveTo>
                  <a:cubicBezTo>
                    <a:pt x="4818" y="52842"/>
                    <a:pt x="3847" y="51946"/>
                    <a:pt x="3474" y="50751"/>
                  </a:cubicBezTo>
                  <a:cubicBezTo>
                    <a:pt x="-1158" y="35437"/>
                    <a:pt x="-1158" y="17882"/>
                    <a:pt x="3474" y="2494"/>
                  </a:cubicBezTo>
                  <a:cubicBezTo>
                    <a:pt x="3996" y="776"/>
                    <a:pt x="5790" y="-270"/>
                    <a:pt x="7582" y="104"/>
                  </a:cubicBezTo>
                  <a:cubicBezTo>
                    <a:pt x="21252" y="3316"/>
                    <a:pt x="28722" y="3316"/>
                    <a:pt x="42393" y="104"/>
                  </a:cubicBezTo>
                  <a:cubicBezTo>
                    <a:pt x="44186" y="-345"/>
                    <a:pt x="45979" y="701"/>
                    <a:pt x="46501" y="2494"/>
                  </a:cubicBezTo>
                  <a:cubicBezTo>
                    <a:pt x="51133" y="17808"/>
                    <a:pt x="51133" y="35362"/>
                    <a:pt x="46501" y="50751"/>
                  </a:cubicBezTo>
                  <a:cubicBezTo>
                    <a:pt x="46128" y="51946"/>
                    <a:pt x="45157" y="52842"/>
                    <a:pt x="43962" y="53141"/>
                  </a:cubicBezTo>
                  <a:cubicBezTo>
                    <a:pt x="29395" y="56577"/>
                    <a:pt x="20505" y="56577"/>
                    <a:pt x="6013" y="53141"/>
                  </a:cubicBezTo>
                  <a:close/>
                  <a:moveTo>
                    <a:pt x="9599" y="46866"/>
                  </a:moveTo>
                  <a:cubicBezTo>
                    <a:pt x="21252" y="49406"/>
                    <a:pt x="28797" y="49481"/>
                    <a:pt x="40450" y="46866"/>
                  </a:cubicBezTo>
                  <a:cubicBezTo>
                    <a:pt x="43887" y="34317"/>
                    <a:pt x="43962" y="20347"/>
                    <a:pt x="40750" y="7723"/>
                  </a:cubicBezTo>
                  <a:cubicBezTo>
                    <a:pt x="29021" y="10188"/>
                    <a:pt x="21028" y="10188"/>
                    <a:pt x="9300" y="7723"/>
                  </a:cubicBezTo>
                  <a:cubicBezTo>
                    <a:pt x="6088" y="20347"/>
                    <a:pt x="6163" y="34317"/>
                    <a:pt x="9599" y="46866"/>
                  </a:cubicBezTo>
                  <a:close/>
                </a:path>
              </a:pathLst>
            </a:custGeom>
            <a:solidFill>
              <a:srgbClr val="210456"/>
            </a:solidFill>
            <a:ln w="5602" cap="flat">
              <a:solidFill>
                <a:srgbClr val="21045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03" name="Forma Livre: Forma 802">
              <a:extLst>
                <a:ext uri="{FF2B5EF4-FFF2-40B4-BE49-F238E27FC236}">
                  <a16:creationId xmlns:a16="http://schemas.microsoft.com/office/drawing/2014/main" id="{56AACEDB-5913-5945-D5E2-E1451B0D5A19}"/>
                </a:ext>
              </a:extLst>
            </p:cNvPr>
            <p:cNvSpPr/>
            <p:nvPr/>
          </p:nvSpPr>
          <p:spPr>
            <a:xfrm>
              <a:off x="7832731" y="2053518"/>
              <a:ext cx="140068" cy="73119"/>
            </a:xfrm>
            <a:custGeom>
              <a:avLst/>
              <a:gdLst>
                <a:gd name="connsiteX0" fmla="*/ 4634 w 140068"/>
                <a:gd name="connsiteY0" fmla="*/ 72363 h 73119"/>
                <a:gd name="connsiteX1" fmla="*/ 3214 w 140068"/>
                <a:gd name="connsiteY1" fmla="*/ 66013 h 73119"/>
                <a:gd name="connsiteX2" fmla="*/ 2691 w 140068"/>
                <a:gd name="connsiteY2" fmla="*/ 59141 h 73119"/>
                <a:gd name="connsiteX3" fmla="*/ 138049 w 140068"/>
                <a:gd name="connsiteY3" fmla="*/ 12602 h 73119"/>
                <a:gd name="connsiteX4" fmla="*/ 4634 w 140068"/>
                <a:gd name="connsiteY4" fmla="*/ 72363 h 73119"/>
                <a:gd name="connsiteX5" fmla="*/ 5754 w 140068"/>
                <a:gd name="connsiteY5" fmla="*/ 65490 h 73119"/>
                <a:gd name="connsiteX6" fmla="*/ 131625 w 140068"/>
                <a:gd name="connsiteY6" fmla="*/ 15291 h 73119"/>
                <a:gd name="connsiteX7" fmla="*/ 5754 w 140068"/>
                <a:gd name="connsiteY7" fmla="*/ 65490 h 73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0068" h="73119">
                  <a:moveTo>
                    <a:pt x="4634" y="72363"/>
                  </a:moveTo>
                  <a:cubicBezTo>
                    <a:pt x="1421" y="71915"/>
                    <a:pt x="450" y="67731"/>
                    <a:pt x="3214" y="66013"/>
                  </a:cubicBezTo>
                  <a:cubicBezTo>
                    <a:pt x="-745" y="65714"/>
                    <a:pt x="-1193" y="60037"/>
                    <a:pt x="2691" y="59141"/>
                  </a:cubicBezTo>
                  <a:cubicBezTo>
                    <a:pt x="32721" y="52343"/>
                    <a:pt x="119150" y="-31098"/>
                    <a:pt x="138049" y="12602"/>
                  </a:cubicBezTo>
                  <a:cubicBezTo>
                    <a:pt x="156351" y="54808"/>
                    <a:pt x="45271" y="77666"/>
                    <a:pt x="4634" y="72363"/>
                  </a:cubicBezTo>
                  <a:close/>
                  <a:moveTo>
                    <a:pt x="5754" y="65490"/>
                  </a:moveTo>
                  <a:cubicBezTo>
                    <a:pt x="43777" y="70271"/>
                    <a:pt x="145818" y="48010"/>
                    <a:pt x="131625" y="15291"/>
                  </a:cubicBezTo>
                  <a:cubicBezTo>
                    <a:pt x="117357" y="-17577"/>
                    <a:pt x="36830" y="56676"/>
                    <a:pt x="5754" y="65490"/>
                  </a:cubicBezTo>
                  <a:close/>
                </a:path>
              </a:pathLst>
            </a:custGeom>
            <a:solidFill>
              <a:srgbClr val="210456"/>
            </a:solidFill>
            <a:ln w="5602" cap="flat">
              <a:solidFill>
                <a:srgbClr val="21045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04" name="Forma Livre: Forma 803">
              <a:extLst>
                <a:ext uri="{FF2B5EF4-FFF2-40B4-BE49-F238E27FC236}">
                  <a16:creationId xmlns:a16="http://schemas.microsoft.com/office/drawing/2014/main" id="{E13B245A-B25B-437F-2AB9-BD2B6C5F161D}"/>
                </a:ext>
              </a:extLst>
            </p:cNvPr>
            <p:cNvSpPr/>
            <p:nvPr/>
          </p:nvSpPr>
          <p:spPr>
            <a:xfrm>
              <a:off x="7663160" y="2053452"/>
              <a:ext cx="140067" cy="73167"/>
            </a:xfrm>
            <a:custGeom>
              <a:avLst/>
              <a:gdLst>
                <a:gd name="connsiteX0" fmla="*/ 2019 w 140067"/>
                <a:gd name="connsiteY0" fmla="*/ 12668 h 73167"/>
                <a:gd name="connsiteX1" fmla="*/ 137377 w 140067"/>
                <a:gd name="connsiteY1" fmla="*/ 59206 h 73167"/>
                <a:gd name="connsiteX2" fmla="*/ 136854 w 140067"/>
                <a:gd name="connsiteY2" fmla="*/ 66079 h 73167"/>
                <a:gd name="connsiteX3" fmla="*/ 135435 w 140067"/>
                <a:gd name="connsiteY3" fmla="*/ 72428 h 73167"/>
                <a:gd name="connsiteX4" fmla="*/ 2019 w 140067"/>
                <a:gd name="connsiteY4" fmla="*/ 12668 h 73167"/>
                <a:gd name="connsiteX5" fmla="*/ 8368 w 140067"/>
                <a:gd name="connsiteY5" fmla="*/ 15432 h 73167"/>
                <a:gd name="connsiteX6" fmla="*/ 134239 w 140067"/>
                <a:gd name="connsiteY6" fmla="*/ 65631 h 73167"/>
                <a:gd name="connsiteX7" fmla="*/ 8368 w 140067"/>
                <a:gd name="connsiteY7" fmla="*/ 15432 h 73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0067" h="73167">
                  <a:moveTo>
                    <a:pt x="2019" y="12668"/>
                  </a:moveTo>
                  <a:cubicBezTo>
                    <a:pt x="20993" y="-31182"/>
                    <a:pt x="107123" y="52334"/>
                    <a:pt x="137377" y="59206"/>
                  </a:cubicBezTo>
                  <a:cubicBezTo>
                    <a:pt x="141261" y="60103"/>
                    <a:pt x="140813" y="65780"/>
                    <a:pt x="136854" y="66079"/>
                  </a:cubicBezTo>
                  <a:cubicBezTo>
                    <a:pt x="139543" y="67797"/>
                    <a:pt x="138647" y="72055"/>
                    <a:pt x="135435" y="72428"/>
                  </a:cubicBezTo>
                  <a:cubicBezTo>
                    <a:pt x="94797" y="77658"/>
                    <a:pt x="-16283" y="54874"/>
                    <a:pt x="2019" y="12668"/>
                  </a:cubicBezTo>
                  <a:close/>
                  <a:moveTo>
                    <a:pt x="8368" y="15432"/>
                  </a:moveTo>
                  <a:cubicBezTo>
                    <a:pt x="-5825" y="48151"/>
                    <a:pt x="96142" y="70337"/>
                    <a:pt x="134239" y="65631"/>
                  </a:cubicBezTo>
                  <a:cubicBezTo>
                    <a:pt x="103014" y="56816"/>
                    <a:pt x="22636" y="-17511"/>
                    <a:pt x="8368" y="15432"/>
                  </a:cubicBezTo>
                  <a:close/>
                </a:path>
              </a:pathLst>
            </a:custGeom>
            <a:solidFill>
              <a:srgbClr val="210456"/>
            </a:solidFill>
            <a:ln w="5602" cap="flat">
              <a:solidFill>
                <a:srgbClr val="21045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05" name="Forma Livre: Forma 804">
              <a:extLst>
                <a:ext uri="{FF2B5EF4-FFF2-40B4-BE49-F238E27FC236}">
                  <a16:creationId xmlns:a16="http://schemas.microsoft.com/office/drawing/2014/main" id="{FABEF133-E19B-9636-2584-F77E343F473B}"/>
                </a:ext>
              </a:extLst>
            </p:cNvPr>
            <p:cNvSpPr/>
            <p:nvPr/>
          </p:nvSpPr>
          <p:spPr>
            <a:xfrm>
              <a:off x="7834451" y="2063930"/>
              <a:ext cx="143414" cy="147856"/>
            </a:xfrm>
            <a:custGeom>
              <a:avLst/>
              <a:gdLst>
                <a:gd name="connsiteX0" fmla="*/ 105702 w 143414"/>
                <a:gd name="connsiteY0" fmla="*/ 147857 h 147856"/>
                <a:gd name="connsiteX1" fmla="*/ 3511 w 143414"/>
                <a:gd name="connsiteY1" fmla="*/ 94446 h 147856"/>
                <a:gd name="connsiteX2" fmla="*/ 0 w 143414"/>
                <a:gd name="connsiteY2" fmla="*/ 90935 h 147856"/>
                <a:gd name="connsiteX3" fmla="*/ 3511 w 143414"/>
                <a:gd name="connsiteY3" fmla="*/ 87424 h 147856"/>
                <a:gd name="connsiteX4" fmla="*/ 110333 w 143414"/>
                <a:gd name="connsiteY4" fmla="*/ 140013 h 147856"/>
                <a:gd name="connsiteX5" fmla="*/ 129905 w 143414"/>
                <a:gd name="connsiteY5" fmla="*/ 4954 h 147856"/>
                <a:gd name="connsiteX6" fmla="*/ 131548 w 143414"/>
                <a:gd name="connsiteY6" fmla="*/ 322 h 147856"/>
                <a:gd name="connsiteX7" fmla="*/ 136180 w 143414"/>
                <a:gd name="connsiteY7" fmla="*/ 1966 h 147856"/>
                <a:gd name="connsiteX8" fmla="*/ 105627 w 143414"/>
                <a:gd name="connsiteY8" fmla="*/ 147707 h 147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3414" h="147856">
                  <a:moveTo>
                    <a:pt x="105702" y="147857"/>
                  </a:moveTo>
                  <a:cubicBezTo>
                    <a:pt x="77465" y="147857"/>
                    <a:pt x="34213" y="94446"/>
                    <a:pt x="3511" y="94446"/>
                  </a:cubicBezTo>
                  <a:cubicBezTo>
                    <a:pt x="1569" y="94446"/>
                    <a:pt x="0" y="92877"/>
                    <a:pt x="0" y="90935"/>
                  </a:cubicBezTo>
                  <a:cubicBezTo>
                    <a:pt x="0" y="88992"/>
                    <a:pt x="1569" y="87424"/>
                    <a:pt x="3511" y="87424"/>
                  </a:cubicBezTo>
                  <a:cubicBezTo>
                    <a:pt x="39293" y="87424"/>
                    <a:pt x="87475" y="148678"/>
                    <a:pt x="110333" y="140013"/>
                  </a:cubicBezTo>
                  <a:cubicBezTo>
                    <a:pt x="138047" y="129555"/>
                    <a:pt x="142305" y="31323"/>
                    <a:pt x="129905" y="4954"/>
                  </a:cubicBezTo>
                  <a:cubicBezTo>
                    <a:pt x="129083" y="3236"/>
                    <a:pt x="129905" y="1144"/>
                    <a:pt x="131548" y="322"/>
                  </a:cubicBezTo>
                  <a:cubicBezTo>
                    <a:pt x="133267" y="-499"/>
                    <a:pt x="135358" y="322"/>
                    <a:pt x="136180" y="1966"/>
                  </a:cubicBezTo>
                  <a:cubicBezTo>
                    <a:pt x="149925" y="31323"/>
                    <a:pt x="146339" y="147707"/>
                    <a:pt x="105627" y="147707"/>
                  </a:cubicBezTo>
                  <a:close/>
                </a:path>
              </a:pathLst>
            </a:custGeom>
            <a:solidFill>
              <a:srgbClr val="210456"/>
            </a:solidFill>
            <a:ln w="5602" cap="flat">
              <a:solidFill>
                <a:srgbClr val="21045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06" name="Forma Livre: Forma 805">
              <a:extLst>
                <a:ext uri="{FF2B5EF4-FFF2-40B4-BE49-F238E27FC236}">
                  <a16:creationId xmlns:a16="http://schemas.microsoft.com/office/drawing/2014/main" id="{B9B4EB99-C933-B90F-9AF8-B128666DF59B}"/>
                </a:ext>
              </a:extLst>
            </p:cNvPr>
            <p:cNvSpPr/>
            <p:nvPr/>
          </p:nvSpPr>
          <p:spPr>
            <a:xfrm>
              <a:off x="7658010" y="2064068"/>
              <a:ext cx="143423" cy="147868"/>
            </a:xfrm>
            <a:custGeom>
              <a:avLst/>
              <a:gdLst>
                <a:gd name="connsiteX0" fmla="*/ 37721 w 143423"/>
                <a:gd name="connsiteY0" fmla="*/ 147719 h 147868"/>
                <a:gd name="connsiteX1" fmla="*/ 7169 w 143423"/>
                <a:gd name="connsiteY1" fmla="*/ 1978 h 147868"/>
                <a:gd name="connsiteX2" fmla="*/ 11800 w 143423"/>
                <a:gd name="connsiteY2" fmla="*/ 334 h 147868"/>
                <a:gd name="connsiteX3" fmla="*/ 13444 w 143423"/>
                <a:gd name="connsiteY3" fmla="*/ 4966 h 147868"/>
                <a:gd name="connsiteX4" fmla="*/ 33090 w 143423"/>
                <a:gd name="connsiteY4" fmla="*/ 140025 h 147868"/>
                <a:gd name="connsiteX5" fmla="*/ 139912 w 143423"/>
                <a:gd name="connsiteY5" fmla="*/ 87436 h 147868"/>
                <a:gd name="connsiteX6" fmla="*/ 143423 w 143423"/>
                <a:gd name="connsiteY6" fmla="*/ 90947 h 147868"/>
                <a:gd name="connsiteX7" fmla="*/ 139912 w 143423"/>
                <a:gd name="connsiteY7" fmla="*/ 94458 h 147868"/>
                <a:gd name="connsiteX8" fmla="*/ 37721 w 143423"/>
                <a:gd name="connsiteY8" fmla="*/ 147869 h 147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3423" h="147868">
                  <a:moveTo>
                    <a:pt x="37721" y="147719"/>
                  </a:moveTo>
                  <a:cubicBezTo>
                    <a:pt x="-3289" y="147719"/>
                    <a:pt x="-6278" y="30812"/>
                    <a:pt x="7169" y="1978"/>
                  </a:cubicBezTo>
                  <a:cubicBezTo>
                    <a:pt x="7991" y="260"/>
                    <a:pt x="10082" y="-487"/>
                    <a:pt x="11800" y="334"/>
                  </a:cubicBezTo>
                  <a:cubicBezTo>
                    <a:pt x="13518" y="1156"/>
                    <a:pt x="14265" y="3248"/>
                    <a:pt x="13444" y="4966"/>
                  </a:cubicBezTo>
                  <a:cubicBezTo>
                    <a:pt x="1118" y="31335"/>
                    <a:pt x="5301" y="129567"/>
                    <a:pt x="33090" y="140025"/>
                  </a:cubicBezTo>
                  <a:cubicBezTo>
                    <a:pt x="55948" y="148616"/>
                    <a:pt x="104131" y="87436"/>
                    <a:pt x="139912" y="87436"/>
                  </a:cubicBezTo>
                  <a:cubicBezTo>
                    <a:pt x="141855" y="87436"/>
                    <a:pt x="143423" y="89004"/>
                    <a:pt x="143423" y="90947"/>
                  </a:cubicBezTo>
                  <a:cubicBezTo>
                    <a:pt x="143423" y="92889"/>
                    <a:pt x="141855" y="94458"/>
                    <a:pt x="139912" y="94458"/>
                  </a:cubicBezTo>
                  <a:cubicBezTo>
                    <a:pt x="109135" y="94458"/>
                    <a:pt x="65959" y="147869"/>
                    <a:pt x="37721" y="147869"/>
                  </a:cubicBezTo>
                  <a:close/>
                </a:path>
              </a:pathLst>
            </a:custGeom>
            <a:solidFill>
              <a:srgbClr val="210456"/>
            </a:solidFill>
            <a:ln w="5602" cap="flat">
              <a:solidFill>
                <a:srgbClr val="21045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07" name="Forma Livre: Forma 806">
              <a:extLst>
                <a:ext uri="{FF2B5EF4-FFF2-40B4-BE49-F238E27FC236}">
                  <a16:creationId xmlns:a16="http://schemas.microsoft.com/office/drawing/2014/main" id="{1EE09545-472B-73BC-9FF5-81B1EC9A785C}"/>
                </a:ext>
              </a:extLst>
            </p:cNvPr>
            <p:cNvSpPr/>
            <p:nvPr/>
          </p:nvSpPr>
          <p:spPr>
            <a:xfrm>
              <a:off x="7832610" y="2158850"/>
              <a:ext cx="95737" cy="153185"/>
            </a:xfrm>
            <a:custGeom>
              <a:avLst/>
              <a:gdLst>
                <a:gd name="connsiteX0" fmla="*/ 70043 w 95737"/>
                <a:gd name="connsiteY0" fmla="*/ 153111 h 153185"/>
                <a:gd name="connsiteX1" fmla="*/ 347 w 95737"/>
                <a:gd name="connsiteY1" fmla="*/ 4979 h 153185"/>
                <a:gd name="connsiteX2" fmla="*/ 1991 w 95737"/>
                <a:gd name="connsiteY2" fmla="*/ 347 h 153185"/>
                <a:gd name="connsiteX3" fmla="*/ 6622 w 95737"/>
                <a:gd name="connsiteY3" fmla="*/ 1991 h 153185"/>
                <a:gd name="connsiteX4" fmla="*/ 64366 w 95737"/>
                <a:gd name="connsiteY4" fmla="*/ 145865 h 153185"/>
                <a:gd name="connsiteX5" fmla="*/ 58016 w 95737"/>
                <a:gd name="connsiteY5" fmla="*/ 116507 h 153185"/>
                <a:gd name="connsiteX6" fmla="*/ 61602 w 95737"/>
                <a:gd name="connsiteY6" fmla="*/ 112772 h 153185"/>
                <a:gd name="connsiteX7" fmla="*/ 86253 w 95737"/>
                <a:gd name="connsiteY7" fmla="*/ 107767 h 153185"/>
                <a:gd name="connsiteX8" fmla="*/ 29032 w 95737"/>
                <a:gd name="connsiteY8" fmla="*/ 7220 h 153185"/>
                <a:gd name="connsiteX9" fmla="*/ 28509 w 95737"/>
                <a:gd name="connsiteY9" fmla="*/ 2364 h 153185"/>
                <a:gd name="connsiteX10" fmla="*/ 33365 w 95737"/>
                <a:gd name="connsiteY10" fmla="*/ 1841 h 153185"/>
                <a:gd name="connsiteX11" fmla="*/ 94171 w 95737"/>
                <a:gd name="connsiteY11" fmla="*/ 104854 h 153185"/>
                <a:gd name="connsiteX12" fmla="*/ 94545 w 95737"/>
                <a:gd name="connsiteY12" fmla="*/ 110382 h 153185"/>
                <a:gd name="connsiteX13" fmla="*/ 65187 w 95737"/>
                <a:gd name="connsiteY13" fmla="*/ 119644 h 153185"/>
                <a:gd name="connsiteX14" fmla="*/ 72882 w 95737"/>
                <a:gd name="connsiteY14" fmla="*/ 147881 h 153185"/>
                <a:gd name="connsiteX15" fmla="*/ 69894 w 95737"/>
                <a:gd name="connsiteY15" fmla="*/ 153185 h 153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5737" h="153185">
                  <a:moveTo>
                    <a:pt x="70043" y="153111"/>
                  </a:moveTo>
                  <a:cubicBezTo>
                    <a:pt x="-325" y="153111"/>
                    <a:pt x="13494" y="31946"/>
                    <a:pt x="347" y="4979"/>
                  </a:cubicBezTo>
                  <a:cubicBezTo>
                    <a:pt x="-475" y="3261"/>
                    <a:pt x="198" y="1169"/>
                    <a:pt x="1991" y="347"/>
                  </a:cubicBezTo>
                  <a:cubicBezTo>
                    <a:pt x="3709" y="-475"/>
                    <a:pt x="5801" y="198"/>
                    <a:pt x="6622" y="1991"/>
                  </a:cubicBezTo>
                  <a:cubicBezTo>
                    <a:pt x="19919" y="29331"/>
                    <a:pt x="8191" y="139067"/>
                    <a:pt x="64366" y="145865"/>
                  </a:cubicBezTo>
                  <a:cubicBezTo>
                    <a:pt x="62125" y="140262"/>
                    <a:pt x="59062" y="130401"/>
                    <a:pt x="58016" y="116507"/>
                  </a:cubicBezTo>
                  <a:cubicBezTo>
                    <a:pt x="57867" y="114415"/>
                    <a:pt x="59585" y="112697"/>
                    <a:pt x="61602" y="112772"/>
                  </a:cubicBezTo>
                  <a:cubicBezTo>
                    <a:pt x="61751" y="112772"/>
                    <a:pt x="76243" y="113220"/>
                    <a:pt x="86253" y="107767"/>
                  </a:cubicBezTo>
                  <a:cubicBezTo>
                    <a:pt x="46139" y="77887"/>
                    <a:pt x="48156" y="22907"/>
                    <a:pt x="29032" y="7220"/>
                  </a:cubicBezTo>
                  <a:cubicBezTo>
                    <a:pt x="27538" y="6024"/>
                    <a:pt x="27314" y="3783"/>
                    <a:pt x="28509" y="2364"/>
                  </a:cubicBezTo>
                  <a:cubicBezTo>
                    <a:pt x="29704" y="870"/>
                    <a:pt x="31946" y="646"/>
                    <a:pt x="33365" y="1841"/>
                  </a:cubicBezTo>
                  <a:cubicBezTo>
                    <a:pt x="55999" y="20367"/>
                    <a:pt x="51443" y="76916"/>
                    <a:pt x="94171" y="104854"/>
                  </a:cubicBezTo>
                  <a:cubicBezTo>
                    <a:pt x="96114" y="106124"/>
                    <a:pt x="96263" y="108888"/>
                    <a:pt x="94545" y="110382"/>
                  </a:cubicBezTo>
                  <a:cubicBezTo>
                    <a:pt x="85730" y="117852"/>
                    <a:pt x="71911" y="119346"/>
                    <a:pt x="65187" y="119644"/>
                  </a:cubicBezTo>
                  <a:cubicBezTo>
                    <a:pt x="67130" y="138096"/>
                    <a:pt x="72807" y="147732"/>
                    <a:pt x="72882" y="147881"/>
                  </a:cubicBezTo>
                  <a:cubicBezTo>
                    <a:pt x="74301" y="150197"/>
                    <a:pt x="72583" y="153185"/>
                    <a:pt x="69894" y="153185"/>
                  </a:cubicBezTo>
                  <a:close/>
                </a:path>
              </a:pathLst>
            </a:custGeom>
            <a:solidFill>
              <a:srgbClr val="210456"/>
            </a:solidFill>
            <a:ln w="5602" cap="flat">
              <a:solidFill>
                <a:srgbClr val="21045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08" name="Forma Livre: Forma 807">
              <a:extLst>
                <a:ext uri="{FF2B5EF4-FFF2-40B4-BE49-F238E27FC236}">
                  <a16:creationId xmlns:a16="http://schemas.microsoft.com/office/drawing/2014/main" id="{0CC05EA0-2FAD-47F3-118F-ED4A39BF916B}"/>
                </a:ext>
              </a:extLst>
            </p:cNvPr>
            <p:cNvSpPr/>
            <p:nvPr/>
          </p:nvSpPr>
          <p:spPr>
            <a:xfrm>
              <a:off x="7707357" y="2158863"/>
              <a:ext cx="95829" cy="153097"/>
            </a:xfrm>
            <a:custGeom>
              <a:avLst/>
              <a:gdLst>
                <a:gd name="connsiteX0" fmla="*/ 25874 w 95829"/>
                <a:gd name="connsiteY0" fmla="*/ 153098 h 153097"/>
                <a:gd name="connsiteX1" fmla="*/ 22886 w 95829"/>
                <a:gd name="connsiteY1" fmla="*/ 147794 h 153097"/>
                <a:gd name="connsiteX2" fmla="*/ 30580 w 95829"/>
                <a:gd name="connsiteY2" fmla="*/ 119632 h 153097"/>
                <a:gd name="connsiteX3" fmla="*/ 1223 w 95829"/>
                <a:gd name="connsiteY3" fmla="*/ 110369 h 153097"/>
                <a:gd name="connsiteX4" fmla="*/ 1596 w 95829"/>
                <a:gd name="connsiteY4" fmla="*/ 104841 h 153097"/>
                <a:gd name="connsiteX5" fmla="*/ 62403 w 95829"/>
                <a:gd name="connsiteY5" fmla="*/ 1828 h 153097"/>
                <a:gd name="connsiteX6" fmla="*/ 67258 w 95829"/>
                <a:gd name="connsiteY6" fmla="*/ 2351 h 153097"/>
                <a:gd name="connsiteX7" fmla="*/ 66735 w 95829"/>
                <a:gd name="connsiteY7" fmla="*/ 7207 h 153097"/>
                <a:gd name="connsiteX8" fmla="*/ 9515 w 95829"/>
                <a:gd name="connsiteY8" fmla="*/ 107754 h 153097"/>
                <a:gd name="connsiteX9" fmla="*/ 34166 w 95829"/>
                <a:gd name="connsiteY9" fmla="*/ 112759 h 153097"/>
                <a:gd name="connsiteX10" fmla="*/ 37751 w 95829"/>
                <a:gd name="connsiteY10" fmla="*/ 116494 h 153097"/>
                <a:gd name="connsiteX11" fmla="*/ 31477 w 95829"/>
                <a:gd name="connsiteY11" fmla="*/ 145852 h 153097"/>
                <a:gd name="connsiteX12" fmla="*/ 89220 w 95829"/>
                <a:gd name="connsiteY12" fmla="*/ 1978 h 153097"/>
                <a:gd name="connsiteX13" fmla="*/ 93852 w 95829"/>
                <a:gd name="connsiteY13" fmla="*/ 334 h 153097"/>
                <a:gd name="connsiteX14" fmla="*/ 95495 w 95829"/>
                <a:gd name="connsiteY14" fmla="*/ 4966 h 153097"/>
                <a:gd name="connsiteX15" fmla="*/ 25799 w 95829"/>
                <a:gd name="connsiteY15" fmla="*/ 153098 h 153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5829" h="153097">
                  <a:moveTo>
                    <a:pt x="25874" y="153098"/>
                  </a:moveTo>
                  <a:cubicBezTo>
                    <a:pt x="23185" y="153098"/>
                    <a:pt x="21467" y="150110"/>
                    <a:pt x="22886" y="147794"/>
                  </a:cubicBezTo>
                  <a:cubicBezTo>
                    <a:pt x="22886" y="147719"/>
                    <a:pt x="28638" y="138083"/>
                    <a:pt x="30580" y="119632"/>
                  </a:cubicBezTo>
                  <a:cubicBezTo>
                    <a:pt x="23857" y="119408"/>
                    <a:pt x="10038" y="117914"/>
                    <a:pt x="1223" y="110369"/>
                  </a:cubicBezTo>
                  <a:cubicBezTo>
                    <a:pt x="-570" y="108875"/>
                    <a:pt x="-346" y="106111"/>
                    <a:pt x="1596" y="104841"/>
                  </a:cubicBezTo>
                  <a:cubicBezTo>
                    <a:pt x="44251" y="76978"/>
                    <a:pt x="39843" y="20280"/>
                    <a:pt x="62403" y="1828"/>
                  </a:cubicBezTo>
                  <a:cubicBezTo>
                    <a:pt x="63897" y="633"/>
                    <a:pt x="66063" y="857"/>
                    <a:pt x="67258" y="2351"/>
                  </a:cubicBezTo>
                  <a:cubicBezTo>
                    <a:pt x="68454" y="3845"/>
                    <a:pt x="68229" y="6012"/>
                    <a:pt x="66735" y="7207"/>
                  </a:cubicBezTo>
                  <a:cubicBezTo>
                    <a:pt x="47612" y="22894"/>
                    <a:pt x="49704" y="77799"/>
                    <a:pt x="9515" y="107754"/>
                  </a:cubicBezTo>
                  <a:cubicBezTo>
                    <a:pt x="19525" y="113207"/>
                    <a:pt x="34016" y="112759"/>
                    <a:pt x="34166" y="112759"/>
                  </a:cubicBezTo>
                  <a:cubicBezTo>
                    <a:pt x="36258" y="112685"/>
                    <a:pt x="37901" y="114403"/>
                    <a:pt x="37751" y="116494"/>
                  </a:cubicBezTo>
                  <a:cubicBezTo>
                    <a:pt x="36781" y="130463"/>
                    <a:pt x="33718" y="140249"/>
                    <a:pt x="31477" y="145852"/>
                  </a:cubicBezTo>
                  <a:cubicBezTo>
                    <a:pt x="87652" y="138979"/>
                    <a:pt x="75924" y="29318"/>
                    <a:pt x="89220" y="1978"/>
                  </a:cubicBezTo>
                  <a:cubicBezTo>
                    <a:pt x="90042" y="260"/>
                    <a:pt x="92134" y="-487"/>
                    <a:pt x="93852" y="334"/>
                  </a:cubicBezTo>
                  <a:cubicBezTo>
                    <a:pt x="95570" y="1156"/>
                    <a:pt x="96317" y="3248"/>
                    <a:pt x="95495" y="4966"/>
                  </a:cubicBezTo>
                  <a:cubicBezTo>
                    <a:pt x="82348" y="31933"/>
                    <a:pt x="96167" y="153098"/>
                    <a:pt x="25799" y="153098"/>
                  </a:cubicBezTo>
                  <a:close/>
                </a:path>
              </a:pathLst>
            </a:custGeom>
            <a:solidFill>
              <a:srgbClr val="210456"/>
            </a:solidFill>
            <a:ln w="5602" cap="flat">
              <a:solidFill>
                <a:srgbClr val="21045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809" name="Forma Livre: Forma 808">
            <a:extLst>
              <a:ext uri="{FF2B5EF4-FFF2-40B4-BE49-F238E27FC236}">
                <a16:creationId xmlns:a16="http://schemas.microsoft.com/office/drawing/2014/main" id="{F7CECE98-6C03-599E-3D66-70E01985E74F}"/>
              </a:ext>
            </a:extLst>
          </p:cNvPr>
          <p:cNvSpPr/>
          <p:nvPr/>
        </p:nvSpPr>
        <p:spPr>
          <a:xfrm>
            <a:off x="7711493" y="3697289"/>
            <a:ext cx="212972" cy="236801"/>
          </a:xfrm>
          <a:custGeom>
            <a:avLst/>
            <a:gdLst>
              <a:gd name="connsiteX0" fmla="*/ 212972 w 212972"/>
              <a:gd name="connsiteY0" fmla="*/ 121688 h 236801"/>
              <a:gd name="connsiteX1" fmla="*/ 125423 w 212972"/>
              <a:gd name="connsiteY1" fmla="*/ 236802 h 236801"/>
              <a:gd name="connsiteX2" fmla="*/ 0 w 212972"/>
              <a:gd name="connsiteY2" fmla="*/ 70966 h 236801"/>
              <a:gd name="connsiteX3" fmla="*/ 125423 w 212972"/>
              <a:gd name="connsiteY3" fmla="*/ 0 h 236801"/>
              <a:gd name="connsiteX4" fmla="*/ 212972 w 212972"/>
              <a:gd name="connsiteY4" fmla="*/ 121688 h 236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2972" h="236801">
                <a:moveTo>
                  <a:pt x="212972" y="121688"/>
                </a:moveTo>
                <a:cubicBezTo>
                  <a:pt x="212972" y="187051"/>
                  <a:pt x="190786" y="236802"/>
                  <a:pt x="125423" y="236802"/>
                </a:cubicBezTo>
                <a:cubicBezTo>
                  <a:pt x="60060" y="236802"/>
                  <a:pt x="0" y="136404"/>
                  <a:pt x="0" y="70966"/>
                </a:cubicBezTo>
                <a:cubicBezTo>
                  <a:pt x="0" y="5528"/>
                  <a:pt x="60060" y="0"/>
                  <a:pt x="125423" y="0"/>
                </a:cubicBezTo>
                <a:cubicBezTo>
                  <a:pt x="190786" y="0"/>
                  <a:pt x="212972" y="56250"/>
                  <a:pt x="212972" y="121688"/>
                </a:cubicBezTo>
                <a:close/>
              </a:path>
            </a:pathLst>
          </a:custGeom>
          <a:noFill/>
          <a:ln w="12699" cap="rnd">
            <a:solidFill>
              <a:srgbClr val="210456"/>
            </a:solidFill>
            <a:prstDash val="solid"/>
            <a:round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810" name="Forma Livre: Forma 809">
            <a:extLst>
              <a:ext uri="{FF2B5EF4-FFF2-40B4-BE49-F238E27FC236}">
                <a16:creationId xmlns:a16="http://schemas.microsoft.com/office/drawing/2014/main" id="{32964FC5-C06D-377A-3051-60CC33312170}"/>
              </a:ext>
            </a:extLst>
          </p:cNvPr>
          <p:cNvSpPr/>
          <p:nvPr/>
        </p:nvSpPr>
        <p:spPr>
          <a:xfrm>
            <a:off x="7749740" y="3729933"/>
            <a:ext cx="136478" cy="151717"/>
          </a:xfrm>
          <a:custGeom>
            <a:avLst/>
            <a:gdLst>
              <a:gd name="connsiteX0" fmla="*/ 0 w 136478"/>
              <a:gd name="connsiteY0" fmla="*/ 73730 h 151717"/>
              <a:gd name="connsiteX1" fmla="*/ 56100 w 136478"/>
              <a:gd name="connsiteY1" fmla="*/ 0 h 151717"/>
              <a:gd name="connsiteX2" fmla="*/ 136478 w 136478"/>
              <a:gd name="connsiteY2" fmla="*/ 106225 h 151717"/>
              <a:gd name="connsiteX3" fmla="*/ 56100 w 136478"/>
              <a:gd name="connsiteY3" fmla="*/ 151718 h 151717"/>
              <a:gd name="connsiteX4" fmla="*/ 0 w 136478"/>
              <a:gd name="connsiteY4" fmla="*/ 73730 h 151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478" h="151717">
                <a:moveTo>
                  <a:pt x="0" y="73730"/>
                </a:moveTo>
                <a:cubicBezTo>
                  <a:pt x="0" y="31823"/>
                  <a:pt x="14193" y="0"/>
                  <a:pt x="56100" y="0"/>
                </a:cubicBezTo>
                <a:cubicBezTo>
                  <a:pt x="98008" y="0"/>
                  <a:pt x="136478" y="64318"/>
                  <a:pt x="136478" y="106225"/>
                </a:cubicBezTo>
                <a:cubicBezTo>
                  <a:pt x="136478" y="148132"/>
                  <a:pt x="98008" y="151718"/>
                  <a:pt x="56100" y="151718"/>
                </a:cubicBezTo>
                <a:cubicBezTo>
                  <a:pt x="14193" y="151718"/>
                  <a:pt x="0" y="115637"/>
                  <a:pt x="0" y="73730"/>
                </a:cubicBezTo>
                <a:close/>
              </a:path>
            </a:pathLst>
          </a:custGeom>
          <a:noFill/>
          <a:ln w="12699" cap="rnd">
            <a:solidFill>
              <a:srgbClr val="210456"/>
            </a:solidFill>
            <a:prstDash val="solid"/>
            <a:round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811" name="Forma Livre: Forma 810">
            <a:extLst>
              <a:ext uri="{FF2B5EF4-FFF2-40B4-BE49-F238E27FC236}">
                <a16:creationId xmlns:a16="http://schemas.microsoft.com/office/drawing/2014/main" id="{F2218E97-7F49-93C3-A20B-47ADEFAE192E}"/>
              </a:ext>
            </a:extLst>
          </p:cNvPr>
          <p:cNvSpPr/>
          <p:nvPr/>
        </p:nvSpPr>
        <p:spPr>
          <a:xfrm>
            <a:off x="7784102" y="3772065"/>
            <a:ext cx="67753" cy="75223"/>
          </a:xfrm>
          <a:custGeom>
            <a:avLst/>
            <a:gdLst>
              <a:gd name="connsiteX0" fmla="*/ 67754 w 67753"/>
              <a:gd name="connsiteY0" fmla="*/ 38620 h 75223"/>
              <a:gd name="connsiteX1" fmla="*/ 39890 w 67753"/>
              <a:gd name="connsiteY1" fmla="*/ 75224 h 75223"/>
              <a:gd name="connsiteX2" fmla="*/ 0 w 67753"/>
              <a:gd name="connsiteY2" fmla="*/ 22560 h 75223"/>
              <a:gd name="connsiteX3" fmla="*/ 39890 w 67753"/>
              <a:gd name="connsiteY3" fmla="*/ 0 h 75223"/>
              <a:gd name="connsiteX4" fmla="*/ 67754 w 67753"/>
              <a:gd name="connsiteY4" fmla="*/ 38695 h 75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53" h="75223">
                <a:moveTo>
                  <a:pt x="67754" y="38620"/>
                </a:moveTo>
                <a:cubicBezTo>
                  <a:pt x="67754" y="59387"/>
                  <a:pt x="60732" y="75224"/>
                  <a:pt x="39890" y="75224"/>
                </a:cubicBezTo>
                <a:cubicBezTo>
                  <a:pt x="19049" y="75224"/>
                  <a:pt x="0" y="43326"/>
                  <a:pt x="0" y="22560"/>
                </a:cubicBezTo>
                <a:cubicBezTo>
                  <a:pt x="0" y="1793"/>
                  <a:pt x="19123" y="0"/>
                  <a:pt x="39890" y="0"/>
                </a:cubicBezTo>
                <a:cubicBezTo>
                  <a:pt x="60657" y="0"/>
                  <a:pt x="67754" y="17854"/>
                  <a:pt x="67754" y="38695"/>
                </a:cubicBezTo>
                <a:close/>
              </a:path>
            </a:pathLst>
          </a:custGeom>
          <a:noFill/>
          <a:ln w="12699" cap="rnd">
            <a:solidFill>
              <a:srgbClr val="210456"/>
            </a:solidFill>
            <a:prstDash val="solid"/>
            <a:round/>
          </a:ln>
        </p:spPr>
        <p:txBody>
          <a:bodyPr rtlCol="0" anchor="ctr"/>
          <a:lstStyle/>
          <a:p>
            <a:endParaRPr lang="pt-BR"/>
          </a:p>
        </p:txBody>
      </p:sp>
      <p:grpSp>
        <p:nvGrpSpPr>
          <p:cNvPr id="812" name="Gráfico 3">
            <a:extLst>
              <a:ext uri="{FF2B5EF4-FFF2-40B4-BE49-F238E27FC236}">
                <a16:creationId xmlns:a16="http://schemas.microsoft.com/office/drawing/2014/main" id="{7FAF42EC-46FD-C001-B51A-DFEB99128442}"/>
              </a:ext>
            </a:extLst>
          </p:cNvPr>
          <p:cNvGrpSpPr/>
          <p:nvPr/>
        </p:nvGrpSpPr>
        <p:grpSpPr>
          <a:xfrm>
            <a:off x="6016156" y="1539404"/>
            <a:ext cx="152090" cy="274152"/>
            <a:chOff x="6016156" y="1539404"/>
            <a:chExt cx="152090" cy="274152"/>
          </a:xfrm>
          <a:noFill/>
        </p:grpSpPr>
        <p:sp>
          <p:nvSpPr>
            <p:cNvPr id="813" name="Forma Livre: Forma 812">
              <a:extLst>
                <a:ext uri="{FF2B5EF4-FFF2-40B4-BE49-F238E27FC236}">
                  <a16:creationId xmlns:a16="http://schemas.microsoft.com/office/drawing/2014/main" id="{BBAFD6C7-46F3-60CD-40D3-F793277B4520}"/>
                </a:ext>
              </a:extLst>
            </p:cNvPr>
            <p:cNvSpPr/>
            <p:nvPr/>
          </p:nvSpPr>
          <p:spPr>
            <a:xfrm>
              <a:off x="6046559" y="1557706"/>
              <a:ext cx="30477" cy="93749"/>
            </a:xfrm>
            <a:custGeom>
              <a:avLst/>
              <a:gdLst>
                <a:gd name="connsiteX0" fmla="*/ 0 w 30477"/>
                <a:gd name="connsiteY0" fmla="*/ 93750 h 93749"/>
                <a:gd name="connsiteX1" fmla="*/ 0 w 30477"/>
                <a:gd name="connsiteY1" fmla="*/ 15239 h 93749"/>
                <a:gd name="connsiteX2" fmla="*/ 15239 w 30477"/>
                <a:gd name="connsiteY2" fmla="*/ 0 h 93749"/>
                <a:gd name="connsiteX3" fmla="*/ 15239 w 30477"/>
                <a:gd name="connsiteY3" fmla="*/ 0 h 93749"/>
                <a:gd name="connsiteX4" fmla="*/ 30478 w 30477"/>
                <a:gd name="connsiteY4" fmla="*/ 15239 h 93749"/>
                <a:gd name="connsiteX5" fmla="*/ 30478 w 30477"/>
                <a:gd name="connsiteY5" fmla="*/ 92853 h 93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477" h="93749">
                  <a:moveTo>
                    <a:pt x="0" y="93750"/>
                  </a:moveTo>
                  <a:lnTo>
                    <a:pt x="0" y="15239"/>
                  </a:lnTo>
                  <a:cubicBezTo>
                    <a:pt x="0" y="6872"/>
                    <a:pt x="6798" y="0"/>
                    <a:pt x="15239" y="0"/>
                  </a:cubicBezTo>
                  <a:lnTo>
                    <a:pt x="15239" y="0"/>
                  </a:lnTo>
                  <a:cubicBezTo>
                    <a:pt x="23605" y="0"/>
                    <a:pt x="30478" y="6798"/>
                    <a:pt x="30478" y="15239"/>
                  </a:cubicBezTo>
                  <a:lnTo>
                    <a:pt x="30478" y="92853"/>
                  </a:lnTo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14" name="Forma Livre: Forma 813">
              <a:extLst>
                <a:ext uri="{FF2B5EF4-FFF2-40B4-BE49-F238E27FC236}">
                  <a16:creationId xmlns:a16="http://schemas.microsoft.com/office/drawing/2014/main" id="{1DFD62C2-410F-FD7D-0F82-B118D526BF77}"/>
                </a:ext>
              </a:extLst>
            </p:cNvPr>
            <p:cNvSpPr/>
            <p:nvPr/>
          </p:nvSpPr>
          <p:spPr>
            <a:xfrm>
              <a:off x="6076962" y="1539404"/>
              <a:ext cx="30478" cy="88819"/>
            </a:xfrm>
            <a:custGeom>
              <a:avLst/>
              <a:gdLst>
                <a:gd name="connsiteX0" fmla="*/ 0 w 30478"/>
                <a:gd name="connsiteY0" fmla="*/ 88819 h 88819"/>
                <a:gd name="connsiteX1" fmla="*/ 0 w 30478"/>
                <a:gd name="connsiteY1" fmla="*/ 15239 h 88819"/>
                <a:gd name="connsiteX2" fmla="*/ 15239 w 30478"/>
                <a:gd name="connsiteY2" fmla="*/ 0 h 88819"/>
                <a:gd name="connsiteX3" fmla="*/ 15239 w 30478"/>
                <a:gd name="connsiteY3" fmla="*/ 0 h 88819"/>
                <a:gd name="connsiteX4" fmla="*/ 30478 w 30478"/>
                <a:gd name="connsiteY4" fmla="*/ 15239 h 88819"/>
                <a:gd name="connsiteX5" fmla="*/ 30478 w 30478"/>
                <a:gd name="connsiteY5" fmla="*/ 88819 h 88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478" h="88819">
                  <a:moveTo>
                    <a:pt x="0" y="88819"/>
                  </a:moveTo>
                  <a:lnTo>
                    <a:pt x="0" y="15239"/>
                  </a:lnTo>
                  <a:cubicBezTo>
                    <a:pt x="0" y="6872"/>
                    <a:pt x="6798" y="0"/>
                    <a:pt x="15239" y="0"/>
                  </a:cubicBezTo>
                  <a:lnTo>
                    <a:pt x="15239" y="0"/>
                  </a:lnTo>
                  <a:cubicBezTo>
                    <a:pt x="23606" y="0"/>
                    <a:pt x="30478" y="6798"/>
                    <a:pt x="30478" y="15239"/>
                  </a:cubicBezTo>
                  <a:lnTo>
                    <a:pt x="30478" y="88819"/>
                  </a:lnTo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15" name="Forma Livre: Forma 814">
              <a:extLst>
                <a:ext uri="{FF2B5EF4-FFF2-40B4-BE49-F238E27FC236}">
                  <a16:creationId xmlns:a16="http://schemas.microsoft.com/office/drawing/2014/main" id="{609AAC3F-78E2-1ED8-D241-94B903BEFC21}"/>
                </a:ext>
              </a:extLst>
            </p:cNvPr>
            <p:cNvSpPr/>
            <p:nvPr/>
          </p:nvSpPr>
          <p:spPr>
            <a:xfrm>
              <a:off x="6107366" y="1554867"/>
              <a:ext cx="30478" cy="95691"/>
            </a:xfrm>
            <a:custGeom>
              <a:avLst/>
              <a:gdLst>
                <a:gd name="connsiteX0" fmla="*/ 0 w 30478"/>
                <a:gd name="connsiteY0" fmla="*/ 95692 h 95691"/>
                <a:gd name="connsiteX1" fmla="*/ 0 w 30478"/>
                <a:gd name="connsiteY1" fmla="*/ 15239 h 95691"/>
                <a:gd name="connsiteX2" fmla="*/ 15239 w 30478"/>
                <a:gd name="connsiteY2" fmla="*/ 0 h 95691"/>
                <a:gd name="connsiteX3" fmla="*/ 15239 w 30478"/>
                <a:gd name="connsiteY3" fmla="*/ 0 h 95691"/>
                <a:gd name="connsiteX4" fmla="*/ 30478 w 30478"/>
                <a:gd name="connsiteY4" fmla="*/ 15239 h 95691"/>
                <a:gd name="connsiteX5" fmla="*/ 30478 w 30478"/>
                <a:gd name="connsiteY5" fmla="*/ 87923 h 95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478" h="95691">
                  <a:moveTo>
                    <a:pt x="0" y="95692"/>
                  </a:moveTo>
                  <a:lnTo>
                    <a:pt x="0" y="15239"/>
                  </a:lnTo>
                  <a:cubicBezTo>
                    <a:pt x="0" y="6872"/>
                    <a:pt x="6798" y="0"/>
                    <a:pt x="15239" y="0"/>
                  </a:cubicBezTo>
                  <a:lnTo>
                    <a:pt x="15239" y="0"/>
                  </a:lnTo>
                  <a:cubicBezTo>
                    <a:pt x="23606" y="0"/>
                    <a:pt x="30478" y="6798"/>
                    <a:pt x="30478" y="15239"/>
                  </a:cubicBezTo>
                  <a:lnTo>
                    <a:pt x="30478" y="87923"/>
                  </a:lnTo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16" name="Forma Livre: Forma 815">
              <a:extLst>
                <a:ext uri="{FF2B5EF4-FFF2-40B4-BE49-F238E27FC236}">
                  <a16:creationId xmlns:a16="http://schemas.microsoft.com/office/drawing/2014/main" id="{E3A1057B-F506-F922-7D5D-DE6610824FF7}"/>
                </a:ext>
              </a:extLst>
            </p:cNvPr>
            <p:cNvSpPr/>
            <p:nvPr/>
          </p:nvSpPr>
          <p:spPr>
            <a:xfrm>
              <a:off x="6137769" y="1583254"/>
              <a:ext cx="30478" cy="68201"/>
            </a:xfrm>
            <a:custGeom>
              <a:avLst/>
              <a:gdLst>
                <a:gd name="connsiteX0" fmla="*/ 0 w 30478"/>
                <a:gd name="connsiteY0" fmla="*/ 67306 h 68201"/>
                <a:gd name="connsiteX1" fmla="*/ 0 w 30478"/>
                <a:gd name="connsiteY1" fmla="*/ 15239 h 68201"/>
                <a:gd name="connsiteX2" fmla="*/ 15239 w 30478"/>
                <a:gd name="connsiteY2" fmla="*/ 0 h 68201"/>
                <a:gd name="connsiteX3" fmla="*/ 15239 w 30478"/>
                <a:gd name="connsiteY3" fmla="*/ 0 h 68201"/>
                <a:gd name="connsiteX4" fmla="*/ 30478 w 30478"/>
                <a:gd name="connsiteY4" fmla="*/ 15239 h 68201"/>
                <a:gd name="connsiteX5" fmla="*/ 30478 w 30478"/>
                <a:gd name="connsiteY5" fmla="*/ 68202 h 6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478" h="68201">
                  <a:moveTo>
                    <a:pt x="0" y="67306"/>
                  </a:moveTo>
                  <a:lnTo>
                    <a:pt x="0" y="15239"/>
                  </a:lnTo>
                  <a:cubicBezTo>
                    <a:pt x="0" y="6872"/>
                    <a:pt x="6798" y="0"/>
                    <a:pt x="15239" y="0"/>
                  </a:cubicBezTo>
                  <a:lnTo>
                    <a:pt x="15239" y="0"/>
                  </a:lnTo>
                  <a:cubicBezTo>
                    <a:pt x="23606" y="0"/>
                    <a:pt x="30478" y="6798"/>
                    <a:pt x="30478" y="15239"/>
                  </a:cubicBezTo>
                  <a:lnTo>
                    <a:pt x="30478" y="68202"/>
                  </a:lnTo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17" name="Forma Livre: Forma 816">
              <a:extLst>
                <a:ext uri="{FF2B5EF4-FFF2-40B4-BE49-F238E27FC236}">
                  <a16:creationId xmlns:a16="http://schemas.microsoft.com/office/drawing/2014/main" id="{E91EF8FB-8C74-7FAB-7808-7D4B10428847}"/>
                </a:ext>
              </a:extLst>
            </p:cNvPr>
            <p:cNvSpPr/>
            <p:nvPr/>
          </p:nvSpPr>
          <p:spPr>
            <a:xfrm>
              <a:off x="6016156" y="1632696"/>
              <a:ext cx="152016" cy="180860"/>
            </a:xfrm>
            <a:custGeom>
              <a:avLst/>
              <a:gdLst>
                <a:gd name="connsiteX0" fmla="*/ 30403 w 152016"/>
                <a:gd name="connsiteY0" fmla="*/ 51628 h 180860"/>
                <a:gd name="connsiteX1" fmla="*/ 30403 w 152016"/>
                <a:gd name="connsiteY1" fmla="*/ 15547 h 180860"/>
                <a:gd name="connsiteX2" fmla="*/ 15762 w 152016"/>
                <a:gd name="connsiteY2" fmla="*/ 9 h 180860"/>
                <a:gd name="connsiteX3" fmla="*/ 0 w 152016"/>
                <a:gd name="connsiteY3" fmla="*/ 15174 h 180860"/>
                <a:gd name="connsiteX4" fmla="*/ 0 w 152016"/>
                <a:gd name="connsiteY4" fmla="*/ 61339 h 180860"/>
                <a:gd name="connsiteX5" fmla="*/ 28013 w 152016"/>
                <a:gd name="connsiteY5" fmla="*/ 132155 h 180860"/>
                <a:gd name="connsiteX6" fmla="*/ 23157 w 152016"/>
                <a:gd name="connsiteY6" fmla="*/ 174809 h 180860"/>
                <a:gd name="connsiteX7" fmla="*/ 29208 w 152016"/>
                <a:gd name="connsiteY7" fmla="*/ 180860 h 180860"/>
                <a:gd name="connsiteX8" fmla="*/ 139989 w 152016"/>
                <a:gd name="connsiteY8" fmla="*/ 180860 h 180860"/>
                <a:gd name="connsiteX9" fmla="*/ 146040 w 152016"/>
                <a:gd name="connsiteY9" fmla="*/ 174809 h 180860"/>
                <a:gd name="connsiteX10" fmla="*/ 142305 w 152016"/>
                <a:gd name="connsiteY10" fmla="*/ 111538 h 180860"/>
                <a:gd name="connsiteX11" fmla="*/ 152016 w 152016"/>
                <a:gd name="connsiteY11" fmla="*/ 18759 h 180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2016" h="180860">
                  <a:moveTo>
                    <a:pt x="30403" y="51628"/>
                  </a:moveTo>
                  <a:lnTo>
                    <a:pt x="30403" y="15547"/>
                  </a:lnTo>
                  <a:cubicBezTo>
                    <a:pt x="30403" y="7330"/>
                    <a:pt x="23979" y="308"/>
                    <a:pt x="15762" y="9"/>
                  </a:cubicBezTo>
                  <a:cubicBezTo>
                    <a:pt x="7096" y="-290"/>
                    <a:pt x="0" y="6658"/>
                    <a:pt x="0" y="15174"/>
                  </a:cubicBezTo>
                  <a:lnTo>
                    <a:pt x="0" y="61339"/>
                  </a:lnTo>
                  <a:cubicBezTo>
                    <a:pt x="0" y="92713"/>
                    <a:pt x="28013" y="106682"/>
                    <a:pt x="28013" y="132155"/>
                  </a:cubicBezTo>
                  <a:lnTo>
                    <a:pt x="23157" y="174809"/>
                  </a:lnTo>
                  <a:cubicBezTo>
                    <a:pt x="23157" y="178171"/>
                    <a:pt x="25846" y="180860"/>
                    <a:pt x="29208" y="180860"/>
                  </a:cubicBezTo>
                  <a:lnTo>
                    <a:pt x="139989" y="180860"/>
                  </a:lnTo>
                  <a:cubicBezTo>
                    <a:pt x="143351" y="180860"/>
                    <a:pt x="146040" y="178171"/>
                    <a:pt x="146040" y="174809"/>
                  </a:cubicBezTo>
                  <a:lnTo>
                    <a:pt x="142305" y="111538"/>
                  </a:lnTo>
                  <a:cubicBezTo>
                    <a:pt x="142305" y="82106"/>
                    <a:pt x="152016" y="50881"/>
                    <a:pt x="152016" y="18759"/>
                  </a:cubicBezTo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18" name="Forma Livre: Forma 817">
              <a:extLst>
                <a:ext uri="{FF2B5EF4-FFF2-40B4-BE49-F238E27FC236}">
                  <a16:creationId xmlns:a16="http://schemas.microsoft.com/office/drawing/2014/main" id="{0B9407AA-39DB-0A2C-2304-BF3E8199A0FE}"/>
                </a:ext>
              </a:extLst>
            </p:cNvPr>
            <p:cNvSpPr/>
            <p:nvPr/>
          </p:nvSpPr>
          <p:spPr>
            <a:xfrm>
              <a:off x="6088541" y="1749986"/>
              <a:ext cx="72086" cy="27489"/>
            </a:xfrm>
            <a:custGeom>
              <a:avLst/>
              <a:gdLst>
                <a:gd name="connsiteX0" fmla="*/ 70443 w 72086"/>
                <a:gd name="connsiteY0" fmla="*/ 0 h 27489"/>
                <a:gd name="connsiteX1" fmla="*/ 5229 w 72086"/>
                <a:gd name="connsiteY1" fmla="*/ 0 h 27489"/>
                <a:gd name="connsiteX2" fmla="*/ 0 w 72086"/>
                <a:gd name="connsiteY2" fmla="*/ 5229 h 27489"/>
                <a:gd name="connsiteX3" fmla="*/ 0 w 72086"/>
                <a:gd name="connsiteY3" fmla="*/ 22261 h 27489"/>
                <a:gd name="connsiteX4" fmla="*/ 5229 w 72086"/>
                <a:gd name="connsiteY4" fmla="*/ 27490 h 27489"/>
                <a:gd name="connsiteX5" fmla="*/ 72086 w 72086"/>
                <a:gd name="connsiteY5" fmla="*/ 27490 h 27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2086" h="27489">
                  <a:moveTo>
                    <a:pt x="70443" y="0"/>
                  </a:moveTo>
                  <a:lnTo>
                    <a:pt x="5229" y="0"/>
                  </a:lnTo>
                  <a:cubicBezTo>
                    <a:pt x="2316" y="0"/>
                    <a:pt x="0" y="2316"/>
                    <a:pt x="0" y="5229"/>
                  </a:cubicBezTo>
                  <a:lnTo>
                    <a:pt x="0" y="22261"/>
                  </a:lnTo>
                  <a:cubicBezTo>
                    <a:pt x="0" y="25174"/>
                    <a:pt x="2316" y="27490"/>
                    <a:pt x="5229" y="27490"/>
                  </a:cubicBezTo>
                  <a:lnTo>
                    <a:pt x="72086" y="27490"/>
                  </a:lnTo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819" name="Gráfico 3">
            <a:extLst>
              <a:ext uri="{FF2B5EF4-FFF2-40B4-BE49-F238E27FC236}">
                <a16:creationId xmlns:a16="http://schemas.microsoft.com/office/drawing/2014/main" id="{BE79559C-B901-65FC-32A7-89F70CBC28A2}"/>
              </a:ext>
            </a:extLst>
          </p:cNvPr>
          <p:cNvGrpSpPr/>
          <p:nvPr/>
        </p:nvGrpSpPr>
        <p:grpSpPr>
          <a:xfrm>
            <a:off x="7691847" y="1539433"/>
            <a:ext cx="252264" cy="274197"/>
            <a:chOff x="7691847" y="1539433"/>
            <a:chExt cx="252264" cy="274197"/>
          </a:xfrm>
          <a:noFill/>
        </p:grpSpPr>
        <p:sp>
          <p:nvSpPr>
            <p:cNvPr id="820" name="Forma Livre: Forma 819">
              <a:extLst>
                <a:ext uri="{FF2B5EF4-FFF2-40B4-BE49-F238E27FC236}">
                  <a16:creationId xmlns:a16="http://schemas.microsoft.com/office/drawing/2014/main" id="{FF850000-3BCB-54E4-7705-30C45F751BAB}"/>
                </a:ext>
              </a:extLst>
            </p:cNvPr>
            <p:cNvSpPr/>
            <p:nvPr/>
          </p:nvSpPr>
          <p:spPr>
            <a:xfrm>
              <a:off x="7691847" y="1539433"/>
              <a:ext cx="126094" cy="274197"/>
            </a:xfrm>
            <a:custGeom>
              <a:avLst/>
              <a:gdLst>
                <a:gd name="connsiteX0" fmla="*/ 79183 w 126094"/>
                <a:gd name="connsiteY0" fmla="*/ 46 h 274197"/>
                <a:gd name="connsiteX1" fmla="*/ 38919 w 126094"/>
                <a:gd name="connsiteY1" fmla="*/ 4677 h 274197"/>
                <a:gd name="connsiteX2" fmla="*/ 33316 w 126094"/>
                <a:gd name="connsiteY2" fmla="*/ 10952 h 274197"/>
                <a:gd name="connsiteX3" fmla="*/ 33316 w 126094"/>
                <a:gd name="connsiteY3" fmla="*/ 64961 h 274197"/>
                <a:gd name="connsiteX4" fmla="*/ 9786 w 126094"/>
                <a:gd name="connsiteY4" fmla="*/ 118073 h 274197"/>
                <a:gd name="connsiteX5" fmla="*/ 0 w 126094"/>
                <a:gd name="connsiteY5" fmla="*/ 125693 h 274197"/>
                <a:gd name="connsiteX6" fmla="*/ 0 w 126094"/>
                <a:gd name="connsiteY6" fmla="*/ 249771 h 274197"/>
                <a:gd name="connsiteX7" fmla="*/ 24427 w 126094"/>
                <a:gd name="connsiteY7" fmla="*/ 274198 h 274197"/>
                <a:gd name="connsiteX8" fmla="*/ 126095 w 126094"/>
                <a:gd name="connsiteY8" fmla="*/ 274198 h 274197"/>
                <a:gd name="connsiteX9" fmla="*/ 126095 w 126094"/>
                <a:gd name="connsiteY9" fmla="*/ 123078 h 274197"/>
                <a:gd name="connsiteX10" fmla="*/ 86279 w 126094"/>
                <a:gd name="connsiteY10" fmla="*/ 6320 h 274197"/>
                <a:gd name="connsiteX11" fmla="*/ 79183 w 126094"/>
                <a:gd name="connsiteY11" fmla="*/ 46 h 274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6094" h="274197">
                  <a:moveTo>
                    <a:pt x="79183" y="46"/>
                  </a:moveTo>
                  <a:lnTo>
                    <a:pt x="38919" y="4677"/>
                  </a:lnTo>
                  <a:cubicBezTo>
                    <a:pt x="35707" y="5051"/>
                    <a:pt x="33316" y="7740"/>
                    <a:pt x="33316" y="10952"/>
                  </a:cubicBezTo>
                  <a:lnTo>
                    <a:pt x="33316" y="64961"/>
                  </a:lnTo>
                  <a:cubicBezTo>
                    <a:pt x="33316" y="85952"/>
                    <a:pt x="25622" y="105673"/>
                    <a:pt x="9786" y="118073"/>
                  </a:cubicBezTo>
                  <a:lnTo>
                    <a:pt x="0" y="125693"/>
                  </a:lnTo>
                  <a:lnTo>
                    <a:pt x="0" y="249771"/>
                  </a:lnTo>
                  <a:cubicBezTo>
                    <a:pt x="0" y="263292"/>
                    <a:pt x="10906" y="274198"/>
                    <a:pt x="24427" y="274198"/>
                  </a:cubicBezTo>
                  <a:lnTo>
                    <a:pt x="126095" y="274198"/>
                  </a:lnTo>
                  <a:lnTo>
                    <a:pt x="126095" y="123078"/>
                  </a:lnTo>
                  <a:cubicBezTo>
                    <a:pt x="87176" y="93870"/>
                    <a:pt x="86503" y="57491"/>
                    <a:pt x="86279" y="6320"/>
                  </a:cubicBezTo>
                  <a:cubicBezTo>
                    <a:pt x="86279" y="2511"/>
                    <a:pt x="82918" y="-403"/>
                    <a:pt x="79183" y="46"/>
                  </a:cubicBezTo>
                  <a:close/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21" name="Forma Livre: Forma 820">
              <a:extLst>
                <a:ext uri="{FF2B5EF4-FFF2-40B4-BE49-F238E27FC236}">
                  <a16:creationId xmlns:a16="http://schemas.microsoft.com/office/drawing/2014/main" id="{01D7115B-54A1-5A4B-B82A-8AD2517A34E2}"/>
                </a:ext>
              </a:extLst>
            </p:cNvPr>
            <p:cNvSpPr/>
            <p:nvPr/>
          </p:nvSpPr>
          <p:spPr>
            <a:xfrm>
              <a:off x="7752056" y="1541869"/>
              <a:ext cx="7470" cy="179580"/>
            </a:xfrm>
            <a:custGeom>
              <a:avLst/>
              <a:gdLst>
                <a:gd name="connsiteX0" fmla="*/ 0 w 7470"/>
                <a:gd name="connsiteY0" fmla="*/ 0 h 179580"/>
                <a:gd name="connsiteX1" fmla="*/ 0 w 7470"/>
                <a:gd name="connsiteY1" fmla="*/ 179581 h 179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70" h="179580">
                  <a:moveTo>
                    <a:pt x="0" y="0"/>
                  </a:moveTo>
                  <a:lnTo>
                    <a:pt x="0" y="179581"/>
                  </a:lnTo>
                </a:path>
              </a:pathLst>
            </a:custGeom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22" name="Forma Livre: Forma 821">
              <a:extLst>
                <a:ext uri="{FF2B5EF4-FFF2-40B4-BE49-F238E27FC236}">
                  <a16:creationId xmlns:a16="http://schemas.microsoft.com/office/drawing/2014/main" id="{4B9CD663-9DBE-E7C1-7FB3-58AF858A6FB2}"/>
                </a:ext>
              </a:extLst>
            </p:cNvPr>
            <p:cNvSpPr/>
            <p:nvPr/>
          </p:nvSpPr>
          <p:spPr>
            <a:xfrm>
              <a:off x="7691921" y="1749612"/>
              <a:ext cx="106299" cy="7470"/>
            </a:xfrm>
            <a:custGeom>
              <a:avLst/>
              <a:gdLst>
                <a:gd name="connsiteX0" fmla="*/ 0 w 106299"/>
                <a:gd name="connsiteY0" fmla="*/ 0 h 7470"/>
                <a:gd name="connsiteX1" fmla="*/ 106300 w 106299"/>
                <a:gd name="connsiteY1" fmla="*/ 0 h 7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6299" h="7470">
                  <a:moveTo>
                    <a:pt x="0" y="0"/>
                  </a:moveTo>
                  <a:lnTo>
                    <a:pt x="106300" y="0"/>
                  </a:lnTo>
                </a:path>
              </a:pathLst>
            </a:custGeom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23" name="Forma Livre: Forma 822">
              <a:extLst>
                <a:ext uri="{FF2B5EF4-FFF2-40B4-BE49-F238E27FC236}">
                  <a16:creationId xmlns:a16="http://schemas.microsoft.com/office/drawing/2014/main" id="{950467F4-81D0-6D21-95AD-F6172B094F5F}"/>
                </a:ext>
              </a:extLst>
            </p:cNvPr>
            <p:cNvSpPr/>
            <p:nvPr/>
          </p:nvSpPr>
          <p:spPr>
            <a:xfrm>
              <a:off x="7818016" y="1539433"/>
              <a:ext cx="126095" cy="274197"/>
            </a:xfrm>
            <a:custGeom>
              <a:avLst/>
              <a:gdLst>
                <a:gd name="connsiteX0" fmla="*/ 46912 w 126095"/>
                <a:gd name="connsiteY0" fmla="*/ 46 h 274197"/>
                <a:gd name="connsiteX1" fmla="*/ 87176 w 126095"/>
                <a:gd name="connsiteY1" fmla="*/ 4677 h 274197"/>
                <a:gd name="connsiteX2" fmla="*/ 92779 w 126095"/>
                <a:gd name="connsiteY2" fmla="*/ 10952 h 274197"/>
                <a:gd name="connsiteX3" fmla="*/ 92779 w 126095"/>
                <a:gd name="connsiteY3" fmla="*/ 64961 h 274197"/>
                <a:gd name="connsiteX4" fmla="*/ 116309 w 126095"/>
                <a:gd name="connsiteY4" fmla="*/ 118073 h 274197"/>
                <a:gd name="connsiteX5" fmla="*/ 126095 w 126095"/>
                <a:gd name="connsiteY5" fmla="*/ 125693 h 274197"/>
                <a:gd name="connsiteX6" fmla="*/ 126095 w 126095"/>
                <a:gd name="connsiteY6" fmla="*/ 249771 h 274197"/>
                <a:gd name="connsiteX7" fmla="*/ 101668 w 126095"/>
                <a:gd name="connsiteY7" fmla="*/ 274198 h 274197"/>
                <a:gd name="connsiteX8" fmla="*/ 0 w 126095"/>
                <a:gd name="connsiteY8" fmla="*/ 274198 h 274197"/>
                <a:gd name="connsiteX9" fmla="*/ 0 w 126095"/>
                <a:gd name="connsiteY9" fmla="*/ 123078 h 274197"/>
                <a:gd name="connsiteX10" fmla="*/ 39816 w 126095"/>
                <a:gd name="connsiteY10" fmla="*/ 6320 h 274197"/>
                <a:gd name="connsiteX11" fmla="*/ 46912 w 126095"/>
                <a:gd name="connsiteY11" fmla="*/ 46 h 274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6095" h="274197">
                  <a:moveTo>
                    <a:pt x="46912" y="46"/>
                  </a:moveTo>
                  <a:lnTo>
                    <a:pt x="87176" y="4677"/>
                  </a:lnTo>
                  <a:cubicBezTo>
                    <a:pt x="90388" y="5051"/>
                    <a:pt x="92779" y="7740"/>
                    <a:pt x="92779" y="10952"/>
                  </a:cubicBezTo>
                  <a:lnTo>
                    <a:pt x="92779" y="64961"/>
                  </a:lnTo>
                  <a:cubicBezTo>
                    <a:pt x="92779" y="85952"/>
                    <a:pt x="100473" y="105673"/>
                    <a:pt x="116309" y="118073"/>
                  </a:cubicBezTo>
                  <a:lnTo>
                    <a:pt x="126095" y="125693"/>
                  </a:lnTo>
                  <a:lnTo>
                    <a:pt x="126095" y="249771"/>
                  </a:lnTo>
                  <a:cubicBezTo>
                    <a:pt x="126095" y="263292"/>
                    <a:pt x="115189" y="274198"/>
                    <a:pt x="101668" y="274198"/>
                  </a:cubicBezTo>
                  <a:lnTo>
                    <a:pt x="0" y="274198"/>
                  </a:lnTo>
                  <a:lnTo>
                    <a:pt x="0" y="123078"/>
                  </a:lnTo>
                  <a:cubicBezTo>
                    <a:pt x="38919" y="93870"/>
                    <a:pt x="39592" y="57491"/>
                    <a:pt x="39816" y="6320"/>
                  </a:cubicBezTo>
                  <a:cubicBezTo>
                    <a:pt x="39816" y="2511"/>
                    <a:pt x="43177" y="-403"/>
                    <a:pt x="46912" y="46"/>
                  </a:cubicBezTo>
                  <a:close/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24" name="Forma Livre: Forma 823">
              <a:extLst>
                <a:ext uri="{FF2B5EF4-FFF2-40B4-BE49-F238E27FC236}">
                  <a16:creationId xmlns:a16="http://schemas.microsoft.com/office/drawing/2014/main" id="{C380E448-3DCF-B03A-B3DF-94D1F386062B}"/>
                </a:ext>
              </a:extLst>
            </p:cNvPr>
            <p:cNvSpPr/>
            <p:nvPr/>
          </p:nvSpPr>
          <p:spPr>
            <a:xfrm>
              <a:off x="7883903" y="1541869"/>
              <a:ext cx="7470" cy="179580"/>
            </a:xfrm>
            <a:custGeom>
              <a:avLst/>
              <a:gdLst>
                <a:gd name="connsiteX0" fmla="*/ 0 w 7470"/>
                <a:gd name="connsiteY0" fmla="*/ 0 h 179580"/>
                <a:gd name="connsiteX1" fmla="*/ 0 w 7470"/>
                <a:gd name="connsiteY1" fmla="*/ 179581 h 179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70" h="179580">
                  <a:moveTo>
                    <a:pt x="0" y="0"/>
                  </a:moveTo>
                  <a:lnTo>
                    <a:pt x="0" y="179581"/>
                  </a:lnTo>
                </a:path>
              </a:pathLst>
            </a:custGeom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25" name="Forma Livre: Forma 824">
              <a:extLst>
                <a:ext uri="{FF2B5EF4-FFF2-40B4-BE49-F238E27FC236}">
                  <a16:creationId xmlns:a16="http://schemas.microsoft.com/office/drawing/2014/main" id="{3CFE2D16-2A8C-1563-56C4-F0CCEAFDBCAE}"/>
                </a:ext>
              </a:extLst>
            </p:cNvPr>
            <p:cNvSpPr/>
            <p:nvPr/>
          </p:nvSpPr>
          <p:spPr>
            <a:xfrm>
              <a:off x="7837738" y="1749612"/>
              <a:ext cx="106299" cy="7470"/>
            </a:xfrm>
            <a:custGeom>
              <a:avLst/>
              <a:gdLst>
                <a:gd name="connsiteX0" fmla="*/ 106299 w 106299"/>
                <a:gd name="connsiteY0" fmla="*/ 0 h 7470"/>
                <a:gd name="connsiteX1" fmla="*/ 0 w 106299"/>
                <a:gd name="connsiteY1" fmla="*/ 0 h 7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6299" h="7470">
                  <a:moveTo>
                    <a:pt x="106299" y="0"/>
                  </a:moveTo>
                  <a:lnTo>
                    <a:pt x="0" y="0"/>
                  </a:lnTo>
                </a:path>
              </a:pathLst>
            </a:custGeom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26" name="Forma Livre: Forma 825">
              <a:extLst>
                <a:ext uri="{FF2B5EF4-FFF2-40B4-BE49-F238E27FC236}">
                  <a16:creationId xmlns:a16="http://schemas.microsoft.com/office/drawing/2014/main" id="{F5E32FE5-B226-C375-3B1E-989373564D9F}"/>
                </a:ext>
              </a:extLst>
            </p:cNvPr>
            <p:cNvSpPr/>
            <p:nvPr/>
          </p:nvSpPr>
          <p:spPr>
            <a:xfrm>
              <a:off x="7691921" y="1721450"/>
              <a:ext cx="106299" cy="7470"/>
            </a:xfrm>
            <a:custGeom>
              <a:avLst/>
              <a:gdLst>
                <a:gd name="connsiteX0" fmla="*/ 0 w 106299"/>
                <a:gd name="connsiteY0" fmla="*/ 0 h 7470"/>
                <a:gd name="connsiteX1" fmla="*/ 106300 w 106299"/>
                <a:gd name="connsiteY1" fmla="*/ 0 h 7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6299" h="7470">
                  <a:moveTo>
                    <a:pt x="0" y="0"/>
                  </a:moveTo>
                  <a:lnTo>
                    <a:pt x="106300" y="0"/>
                  </a:lnTo>
                </a:path>
              </a:pathLst>
            </a:custGeom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27" name="Forma Livre: Forma 826">
              <a:extLst>
                <a:ext uri="{FF2B5EF4-FFF2-40B4-BE49-F238E27FC236}">
                  <a16:creationId xmlns:a16="http://schemas.microsoft.com/office/drawing/2014/main" id="{8F890480-4350-5B00-85C9-86F04030FA85}"/>
                </a:ext>
              </a:extLst>
            </p:cNvPr>
            <p:cNvSpPr/>
            <p:nvPr/>
          </p:nvSpPr>
          <p:spPr>
            <a:xfrm>
              <a:off x="7837738" y="1721450"/>
              <a:ext cx="106299" cy="7470"/>
            </a:xfrm>
            <a:custGeom>
              <a:avLst/>
              <a:gdLst>
                <a:gd name="connsiteX0" fmla="*/ 106299 w 106299"/>
                <a:gd name="connsiteY0" fmla="*/ 0 h 7470"/>
                <a:gd name="connsiteX1" fmla="*/ 0 w 106299"/>
                <a:gd name="connsiteY1" fmla="*/ 0 h 7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6299" h="7470">
                  <a:moveTo>
                    <a:pt x="106299" y="0"/>
                  </a:moveTo>
                  <a:lnTo>
                    <a:pt x="0" y="0"/>
                  </a:lnTo>
                </a:path>
              </a:pathLst>
            </a:custGeom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828" name="Gráfico 3">
            <a:extLst>
              <a:ext uri="{FF2B5EF4-FFF2-40B4-BE49-F238E27FC236}">
                <a16:creationId xmlns:a16="http://schemas.microsoft.com/office/drawing/2014/main" id="{108077DD-D65E-8EC9-9F4D-2AB948796253}"/>
              </a:ext>
            </a:extLst>
          </p:cNvPr>
          <p:cNvGrpSpPr/>
          <p:nvPr/>
        </p:nvGrpSpPr>
        <p:grpSpPr>
          <a:xfrm>
            <a:off x="4893600" y="1573991"/>
            <a:ext cx="274054" cy="204979"/>
            <a:chOff x="4893600" y="1573991"/>
            <a:chExt cx="274054" cy="204979"/>
          </a:xfrm>
          <a:noFill/>
        </p:grpSpPr>
        <p:grpSp>
          <p:nvGrpSpPr>
            <p:cNvPr id="829" name="Gráfico 3">
              <a:extLst>
                <a:ext uri="{FF2B5EF4-FFF2-40B4-BE49-F238E27FC236}">
                  <a16:creationId xmlns:a16="http://schemas.microsoft.com/office/drawing/2014/main" id="{0D7B55E9-4447-0A6D-E84F-72305571DAD4}"/>
                </a:ext>
              </a:extLst>
            </p:cNvPr>
            <p:cNvGrpSpPr/>
            <p:nvPr/>
          </p:nvGrpSpPr>
          <p:grpSpPr>
            <a:xfrm>
              <a:off x="4893600" y="1573991"/>
              <a:ext cx="274054" cy="204979"/>
              <a:chOff x="4893600" y="1573991"/>
              <a:chExt cx="274054" cy="204979"/>
            </a:xfrm>
            <a:noFill/>
          </p:grpSpPr>
          <p:sp>
            <p:nvSpPr>
              <p:cNvPr id="830" name="Forma Livre: Forma 829">
                <a:extLst>
                  <a:ext uri="{FF2B5EF4-FFF2-40B4-BE49-F238E27FC236}">
                    <a16:creationId xmlns:a16="http://schemas.microsoft.com/office/drawing/2014/main" id="{A8FFA97C-3C5B-4833-BA77-E3C72C6CA975}"/>
                  </a:ext>
                </a:extLst>
              </p:cNvPr>
              <p:cNvSpPr/>
              <p:nvPr/>
            </p:nvSpPr>
            <p:spPr>
              <a:xfrm>
                <a:off x="4893600" y="1731759"/>
                <a:ext cx="137027" cy="47210"/>
              </a:xfrm>
              <a:custGeom>
                <a:avLst/>
                <a:gdLst>
                  <a:gd name="connsiteX0" fmla="*/ 137028 w 137027"/>
                  <a:gd name="connsiteY0" fmla="*/ 47211 h 47210"/>
                  <a:gd name="connsiteX1" fmla="*/ 9662 w 137027"/>
                  <a:gd name="connsiteY1" fmla="*/ 28237 h 47210"/>
                  <a:gd name="connsiteX2" fmla="*/ 16535 w 137027"/>
                  <a:gd name="connsiteY2" fmla="*/ 0 h 47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7027" h="47210">
                    <a:moveTo>
                      <a:pt x="137028" y="47211"/>
                    </a:moveTo>
                    <a:cubicBezTo>
                      <a:pt x="57396" y="47211"/>
                      <a:pt x="25648" y="35483"/>
                      <a:pt x="9662" y="28237"/>
                    </a:cubicBezTo>
                    <a:cubicBezTo>
                      <a:pt x="-5950" y="21215"/>
                      <a:pt x="-1916" y="0"/>
                      <a:pt x="16535" y="0"/>
                    </a:cubicBezTo>
                  </a:path>
                </a:pathLst>
              </a:custGeom>
              <a:noFill/>
              <a:ln w="12699" cap="rnd">
                <a:solidFill>
                  <a:srgbClr val="21045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831" name="Forma Livre: Forma 830">
                <a:extLst>
                  <a:ext uri="{FF2B5EF4-FFF2-40B4-BE49-F238E27FC236}">
                    <a16:creationId xmlns:a16="http://schemas.microsoft.com/office/drawing/2014/main" id="{4E9D447D-9E7D-B1E3-C084-0C4D3416D62D}"/>
                  </a:ext>
                </a:extLst>
              </p:cNvPr>
              <p:cNvSpPr/>
              <p:nvPr/>
            </p:nvSpPr>
            <p:spPr>
              <a:xfrm>
                <a:off x="5001120" y="1573991"/>
                <a:ext cx="29506" cy="77763"/>
              </a:xfrm>
              <a:custGeom>
                <a:avLst/>
                <a:gdLst>
                  <a:gd name="connsiteX0" fmla="*/ 29507 w 29506"/>
                  <a:gd name="connsiteY0" fmla="*/ 0 h 77763"/>
                  <a:gd name="connsiteX1" fmla="*/ 7097 w 29506"/>
                  <a:gd name="connsiteY1" fmla="*/ 3063 h 77763"/>
                  <a:gd name="connsiteX2" fmla="*/ 747 w 29506"/>
                  <a:gd name="connsiteY2" fmla="*/ 11952 h 77763"/>
                  <a:gd name="connsiteX3" fmla="*/ 0 w 29506"/>
                  <a:gd name="connsiteY3" fmla="*/ 77764 h 77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506" h="77763">
                    <a:moveTo>
                      <a:pt x="29507" y="0"/>
                    </a:moveTo>
                    <a:cubicBezTo>
                      <a:pt x="21364" y="0"/>
                      <a:pt x="14940" y="1046"/>
                      <a:pt x="7097" y="3063"/>
                    </a:cubicBezTo>
                    <a:cubicBezTo>
                      <a:pt x="3362" y="4034"/>
                      <a:pt x="747" y="7769"/>
                      <a:pt x="747" y="11952"/>
                    </a:cubicBezTo>
                    <a:lnTo>
                      <a:pt x="0" y="77764"/>
                    </a:lnTo>
                  </a:path>
                </a:pathLst>
              </a:custGeom>
              <a:noFill/>
              <a:ln w="12699" cap="rnd">
                <a:solidFill>
                  <a:srgbClr val="21045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832" name="Forma Livre: Forma 831">
                <a:extLst>
                  <a:ext uri="{FF2B5EF4-FFF2-40B4-BE49-F238E27FC236}">
                    <a16:creationId xmlns:a16="http://schemas.microsoft.com/office/drawing/2014/main" id="{DECD2B54-6840-9CFD-C2B4-4EE38EB3BBA6}"/>
                  </a:ext>
                </a:extLst>
              </p:cNvPr>
              <p:cNvSpPr/>
              <p:nvPr/>
            </p:nvSpPr>
            <p:spPr>
              <a:xfrm>
                <a:off x="4957495" y="1735793"/>
                <a:ext cx="146114" cy="7694"/>
              </a:xfrm>
              <a:custGeom>
                <a:avLst/>
                <a:gdLst>
                  <a:gd name="connsiteX0" fmla="*/ 146115 w 146114"/>
                  <a:gd name="connsiteY0" fmla="*/ 0 h 7694"/>
                  <a:gd name="connsiteX1" fmla="*/ 73058 w 146114"/>
                  <a:gd name="connsiteY1" fmla="*/ 7694 h 7694"/>
                  <a:gd name="connsiteX2" fmla="*/ 0 w 146114"/>
                  <a:gd name="connsiteY2" fmla="*/ 0 h 76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6114" h="7694">
                    <a:moveTo>
                      <a:pt x="146115" y="0"/>
                    </a:moveTo>
                    <a:cubicBezTo>
                      <a:pt x="138048" y="2615"/>
                      <a:pt x="116758" y="7694"/>
                      <a:pt x="73058" y="7694"/>
                    </a:cubicBezTo>
                    <a:cubicBezTo>
                      <a:pt x="29357" y="7694"/>
                      <a:pt x="8143" y="2615"/>
                      <a:pt x="0" y="0"/>
                    </a:cubicBezTo>
                  </a:path>
                </a:pathLst>
              </a:custGeom>
              <a:noFill/>
              <a:ln w="12699" cap="rnd">
                <a:solidFill>
                  <a:srgbClr val="21045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833" name="Forma Livre: Forma 832">
                <a:extLst>
                  <a:ext uri="{FF2B5EF4-FFF2-40B4-BE49-F238E27FC236}">
                    <a16:creationId xmlns:a16="http://schemas.microsoft.com/office/drawing/2014/main" id="{9A284133-034A-377C-816A-02A1DEF5D43D}"/>
                  </a:ext>
                </a:extLst>
              </p:cNvPr>
              <p:cNvSpPr/>
              <p:nvPr/>
            </p:nvSpPr>
            <p:spPr>
              <a:xfrm>
                <a:off x="4959587" y="1607606"/>
                <a:ext cx="5975" cy="74551"/>
              </a:xfrm>
              <a:custGeom>
                <a:avLst/>
                <a:gdLst>
                  <a:gd name="connsiteX0" fmla="*/ 0 w 5975"/>
                  <a:gd name="connsiteY0" fmla="*/ 0 h 74551"/>
                  <a:gd name="connsiteX1" fmla="*/ 5976 w 5975"/>
                  <a:gd name="connsiteY1" fmla="*/ 74551 h 74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975" h="74551">
                    <a:moveTo>
                      <a:pt x="0" y="0"/>
                    </a:moveTo>
                    <a:cubicBezTo>
                      <a:pt x="0" y="0"/>
                      <a:pt x="5976" y="30627"/>
                      <a:pt x="5976" y="74551"/>
                    </a:cubicBezTo>
                  </a:path>
                </a:pathLst>
              </a:custGeom>
              <a:noFill/>
              <a:ln w="12699" cap="rnd">
                <a:solidFill>
                  <a:srgbClr val="21045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834" name="Forma Livre: Forma 833">
                <a:extLst>
                  <a:ext uri="{FF2B5EF4-FFF2-40B4-BE49-F238E27FC236}">
                    <a16:creationId xmlns:a16="http://schemas.microsoft.com/office/drawing/2014/main" id="{40E8F7AC-EEEB-5DF9-FF00-5C2BEF881C55}"/>
                  </a:ext>
                </a:extLst>
              </p:cNvPr>
              <p:cNvSpPr/>
              <p:nvPr/>
            </p:nvSpPr>
            <p:spPr>
              <a:xfrm>
                <a:off x="5030627" y="1731759"/>
                <a:ext cx="137027" cy="47210"/>
              </a:xfrm>
              <a:custGeom>
                <a:avLst/>
                <a:gdLst>
                  <a:gd name="connsiteX0" fmla="*/ 0 w 137027"/>
                  <a:gd name="connsiteY0" fmla="*/ 47211 h 47210"/>
                  <a:gd name="connsiteX1" fmla="*/ 127365 w 137027"/>
                  <a:gd name="connsiteY1" fmla="*/ 28237 h 47210"/>
                  <a:gd name="connsiteX2" fmla="*/ 120492 w 137027"/>
                  <a:gd name="connsiteY2" fmla="*/ 0 h 47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7027" h="47210">
                    <a:moveTo>
                      <a:pt x="0" y="47211"/>
                    </a:moveTo>
                    <a:cubicBezTo>
                      <a:pt x="79631" y="47211"/>
                      <a:pt x="111379" y="35483"/>
                      <a:pt x="127365" y="28237"/>
                    </a:cubicBezTo>
                    <a:cubicBezTo>
                      <a:pt x="142977" y="21215"/>
                      <a:pt x="138944" y="0"/>
                      <a:pt x="120492" y="0"/>
                    </a:cubicBezTo>
                  </a:path>
                </a:pathLst>
              </a:custGeom>
              <a:noFill/>
              <a:ln w="12699" cap="rnd">
                <a:solidFill>
                  <a:srgbClr val="21045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sp>
          <p:nvSpPr>
            <p:cNvPr id="835" name="Forma Livre: Forma 834">
              <a:extLst>
                <a:ext uri="{FF2B5EF4-FFF2-40B4-BE49-F238E27FC236}">
                  <a16:creationId xmlns:a16="http://schemas.microsoft.com/office/drawing/2014/main" id="{D6C32C24-2E16-1A06-A7F3-81BFFCA069E9}"/>
                </a:ext>
              </a:extLst>
            </p:cNvPr>
            <p:cNvSpPr/>
            <p:nvPr/>
          </p:nvSpPr>
          <p:spPr>
            <a:xfrm>
              <a:off x="4910135" y="1585868"/>
              <a:ext cx="91732" cy="144770"/>
            </a:xfrm>
            <a:custGeom>
              <a:avLst/>
              <a:gdLst>
                <a:gd name="connsiteX0" fmla="*/ 0 w 91732"/>
                <a:gd name="connsiteY0" fmla="*/ 144770 h 144770"/>
                <a:gd name="connsiteX1" fmla="*/ 91732 w 91732"/>
                <a:gd name="connsiteY1" fmla="*/ 0 h 144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1732" h="144770">
                  <a:moveTo>
                    <a:pt x="0" y="144770"/>
                  </a:moveTo>
                  <a:cubicBezTo>
                    <a:pt x="0" y="7844"/>
                    <a:pt x="91732" y="0"/>
                    <a:pt x="91732" y="0"/>
                  </a:cubicBezTo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36" name="Forma Livre: Forma 835">
              <a:extLst>
                <a:ext uri="{FF2B5EF4-FFF2-40B4-BE49-F238E27FC236}">
                  <a16:creationId xmlns:a16="http://schemas.microsoft.com/office/drawing/2014/main" id="{38458313-B005-1B0F-7854-E99D139F2132}"/>
                </a:ext>
              </a:extLst>
            </p:cNvPr>
            <p:cNvSpPr/>
            <p:nvPr/>
          </p:nvSpPr>
          <p:spPr>
            <a:xfrm>
              <a:off x="5030627" y="1573991"/>
              <a:ext cx="29506" cy="77763"/>
            </a:xfrm>
            <a:custGeom>
              <a:avLst/>
              <a:gdLst>
                <a:gd name="connsiteX0" fmla="*/ 0 w 29506"/>
                <a:gd name="connsiteY0" fmla="*/ 0 h 77763"/>
                <a:gd name="connsiteX1" fmla="*/ 22410 w 29506"/>
                <a:gd name="connsiteY1" fmla="*/ 3063 h 77763"/>
                <a:gd name="connsiteX2" fmla="*/ 28760 w 29506"/>
                <a:gd name="connsiteY2" fmla="*/ 11952 h 77763"/>
                <a:gd name="connsiteX3" fmla="*/ 29506 w 29506"/>
                <a:gd name="connsiteY3" fmla="*/ 77764 h 77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506" h="77763">
                  <a:moveTo>
                    <a:pt x="0" y="0"/>
                  </a:moveTo>
                  <a:cubicBezTo>
                    <a:pt x="8142" y="0"/>
                    <a:pt x="14566" y="1046"/>
                    <a:pt x="22410" y="3063"/>
                  </a:cubicBezTo>
                  <a:cubicBezTo>
                    <a:pt x="26145" y="4034"/>
                    <a:pt x="28760" y="7769"/>
                    <a:pt x="28760" y="11952"/>
                  </a:cubicBezTo>
                  <a:lnTo>
                    <a:pt x="29506" y="77764"/>
                  </a:lnTo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37" name="Forma Livre: Forma 836">
              <a:extLst>
                <a:ext uri="{FF2B5EF4-FFF2-40B4-BE49-F238E27FC236}">
                  <a16:creationId xmlns:a16="http://schemas.microsoft.com/office/drawing/2014/main" id="{A1C04488-CB22-B6E1-197B-8FC970E04E51}"/>
                </a:ext>
              </a:extLst>
            </p:cNvPr>
            <p:cNvSpPr/>
            <p:nvPr/>
          </p:nvSpPr>
          <p:spPr>
            <a:xfrm>
              <a:off x="5095691" y="1607606"/>
              <a:ext cx="5975" cy="74551"/>
            </a:xfrm>
            <a:custGeom>
              <a:avLst/>
              <a:gdLst>
                <a:gd name="connsiteX0" fmla="*/ 5976 w 5975"/>
                <a:gd name="connsiteY0" fmla="*/ 0 h 74551"/>
                <a:gd name="connsiteX1" fmla="*/ 0 w 5975"/>
                <a:gd name="connsiteY1" fmla="*/ 74551 h 74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975" h="74551">
                  <a:moveTo>
                    <a:pt x="5976" y="0"/>
                  </a:moveTo>
                  <a:cubicBezTo>
                    <a:pt x="5976" y="0"/>
                    <a:pt x="0" y="30627"/>
                    <a:pt x="0" y="74551"/>
                  </a:cubicBezTo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38" name="Forma Livre: Forma 837">
              <a:extLst>
                <a:ext uri="{FF2B5EF4-FFF2-40B4-BE49-F238E27FC236}">
                  <a16:creationId xmlns:a16="http://schemas.microsoft.com/office/drawing/2014/main" id="{352A1399-E625-BFDD-1AC0-6CCCD953150B}"/>
                </a:ext>
              </a:extLst>
            </p:cNvPr>
            <p:cNvSpPr/>
            <p:nvPr/>
          </p:nvSpPr>
          <p:spPr>
            <a:xfrm>
              <a:off x="5059387" y="1585868"/>
              <a:ext cx="91732" cy="144770"/>
            </a:xfrm>
            <a:custGeom>
              <a:avLst/>
              <a:gdLst>
                <a:gd name="connsiteX0" fmla="*/ 91732 w 91732"/>
                <a:gd name="connsiteY0" fmla="*/ 144770 h 144770"/>
                <a:gd name="connsiteX1" fmla="*/ 0 w 91732"/>
                <a:gd name="connsiteY1" fmla="*/ 0 h 144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1732" h="144770">
                  <a:moveTo>
                    <a:pt x="91732" y="144770"/>
                  </a:moveTo>
                  <a:cubicBezTo>
                    <a:pt x="91732" y="7844"/>
                    <a:pt x="0" y="0"/>
                    <a:pt x="0" y="0"/>
                  </a:cubicBezTo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839" name="Gráfico 3">
            <a:extLst>
              <a:ext uri="{FF2B5EF4-FFF2-40B4-BE49-F238E27FC236}">
                <a16:creationId xmlns:a16="http://schemas.microsoft.com/office/drawing/2014/main" id="{21811BB4-3DE5-727A-D269-6892A6C377FF}"/>
              </a:ext>
            </a:extLst>
          </p:cNvPr>
          <p:cNvGrpSpPr/>
          <p:nvPr/>
        </p:nvGrpSpPr>
        <p:grpSpPr>
          <a:xfrm>
            <a:off x="4374902" y="2045577"/>
            <a:ext cx="210656" cy="274152"/>
            <a:chOff x="4374902" y="2045577"/>
            <a:chExt cx="210656" cy="274152"/>
          </a:xfrm>
          <a:noFill/>
        </p:grpSpPr>
        <p:sp>
          <p:nvSpPr>
            <p:cNvPr id="840" name="Forma Livre: Forma 839">
              <a:extLst>
                <a:ext uri="{FF2B5EF4-FFF2-40B4-BE49-F238E27FC236}">
                  <a16:creationId xmlns:a16="http://schemas.microsoft.com/office/drawing/2014/main" id="{F24B6B38-0654-F756-EDC1-FEF97E899E89}"/>
                </a:ext>
              </a:extLst>
            </p:cNvPr>
            <p:cNvSpPr/>
            <p:nvPr/>
          </p:nvSpPr>
          <p:spPr>
            <a:xfrm>
              <a:off x="4411805" y="2126852"/>
              <a:ext cx="116383" cy="192877"/>
            </a:xfrm>
            <a:custGeom>
              <a:avLst/>
              <a:gdLst>
                <a:gd name="connsiteX0" fmla="*/ 31673 w 116383"/>
                <a:gd name="connsiteY0" fmla="*/ 0 h 192877"/>
                <a:gd name="connsiteX1" fmla="*/ 84711 w 116383"/>
                <a:gd name="connsiteY1" fmla="*/ 0 h 192877"/>
                <a:gd name="connsiteX2" fmla="*/ 116384 w 116383"/>
                <a:gd name="connsiteY2" fmla="*/ 31673 h 192877"/>
                <a:gd name="connsiteX3" fmla="*/ 116384 w 116383"/>
                <a:gd name="connsiteY3" fmla="*/ 176518 h 192877"/>
                <a:gd name="connsiteX4" fmla="*/ 100025 w 116383"/>
                <a:gd name="connsiteY4" fmla="*/ 192878 h 192877"/>
                <a:gd name="connsiteX5" fmla="*/ 16360 w 116383"/>
                <a:gd name="connsiteY5" fmla="*/ 192878 h 192877"/>
                <a:gd name="connsiteX6" fmla="*/ 0 w 116383"/>
                <a:gd name="connsiteY6" fmla="*/ 176518 h 192877"/>
                <a:gd name="connsiteX7" fmla="*/ 0 w 116383"/>
                <a:gd name="connsiteY7" fmla="*/ 31673 h 192877"/>
                <a:gd name="connsiteX8" fmla="*/ 31673 w 116383"/>
                <a:gd name="connsiteY8" fmla="*/ 0 h 192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383" h="192877">
                  <a:moveTo>
                    <a:pt x="31673" y="0"/>
                  </a:moveTo>
                  <a:lnTo>
                    <a:pt x="84711" y="0"/>
                  </a:lnTo>
                  <a:cubicBezTo>
                    <a:pt x="102191" y="0"/>
                    <a:pt x="116384" y="14193"/>
                    <a:pt x="116384" y="31673"/>
                  </a:cubicBezTo>
                  <a:lnTo>
                    <a:pt x="116384" y="176518"/>
                  </a:lnTo>
                  <a:cubicBezTo>
                    <a:pt x="116384" y="185557"/>
                    <a:pt x="109063" y="192878"/>
                    <a:pt x="100025" y="192878"/>
                  </a:cubicBezTo>
                  <a:lnTo>
                    <a:pt x="16360" y="192878"/>
                  </a:lnTo>
                  <a:cubicBezTo>
                    <a:pt x="7321" y="192878"/>
                    <a:pt x="0" y="185557"/>
                    <a:pt x="0" y="176518"/>
                  </a:cubicBezTo>
                  <a:lnTo>
                    <a:pt x="0" y="31673"/>
                  </a:lnTo>
                  <a:cubicBezTo>
                    <a:pt x="0" y="14193"/>
                    <a:pt x="14193" y="0"/>
                    <a:pt x="31673" y="0"/>
                  </a:cubicBezTo>
                  <a:close/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41" name="Forma Livre: Forma 840">
              <a:extLst>
                <a:ext uri="{FF2B5EF4-FFF2-40B4-BE49-F238E27FC236}">
                  <a16:creationId xmlns:a16="http://schemas.microsoft.com/office/drawing/2014/main" id="{6A1CE317-6503-3E1B-E2EB-F9FF9E21D1DC}"/>
                </a:ext>
              </a:extLst>
            </p:cNvPr>
            <p:cNvSpPr/>
            <p:nvPr/>
          </p:nvSpPr>
          <p:spPr>
            <a:xfrm>
              <a:off x="4446989" y="2100557"/>
              <a:ext cx="45941" cy="26294"/>
            </a:xfrm>
            <a:custGeom>
              <a:avLst/>
              <a:gdLst>
                <a:gd name="connsiteX0" fmla="*/ 45941 w 45941"/>
                <a:gd name="connsiteY0" fmla="*/ 26295 h 26294"/>
                <a:gd name="connsiteX1" fmla="*/ 45941 w 45941"/>
                <a:gd name="connsiteY1" fmla="*/ 0 h 26294"/>
                <a:gd name="connsiteX2" fmla="*/ 0 w 45941"/>
                <a:gd name="connsiteY2" fmla="*/ 0 h 26294"/>
                <a:gd name="connsiteX3" fmla="*/ 0 w 45941"/>
                <a:gd name="connsiteY3" fmla="*/ 26295 h 26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941" h="26294">
                  <a:moveTo>
                    <a:pt x="45941" y="26295"/>
                  </a:moveTo>
                  <a:lnTo>
                    <a:pt x="45941" y="0"/>
                  </a:lnTo>
                  <a:lnTo>
                    <a:pt x="0" y="0"/>
                  </a:lnTo>
                  <a:lnTo>
                    <a:pt x="0" y="26295"/>
                  </a:lnTo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42" name="Forma Livre: Forma 841">
              <a:extLst>
                <a:ext uri="{FF2B5EF4-FFF2-40B4-BE49-F238E27FC236}">
                  <a16:creationId xmlns:a16="http://schemas.microsoft.com/office/drawing/2014/main" id="{CC7B270E-B4B4-0857-0A44-C3D754AD6AD7}"/>
                </a:ext>
              </a:extLst>
            </p:cNvPr>
            <p:cNvSpPr/>
            <p:nvPr/>
          </p:nvSpPr>
          <p:spPr>
            <a:xfrm>
              <a:off x="4454832" y="2057754"/>
              <a:ext cx="30253" cy="42803"/>
            </a:xfrm>
            <a:custGeom>
              <a:avLst/>
              <a:gdLst>
                <a:gd name="connsiteX0" fmla="*/ 30254 w 30253"/>
                <a:gd name="connsiteY0" fmla="*/ 42804 h 42803"/>
                <a:gd name="connsiteX1" fmla="*/ 30254 w 30253"/>
                <a:gd name="connsiteY1" fmla="*/ 0 h 42803"/>
                <a:gd name="connsiteX2" fmla="*/ 0 w 30253"/>
                <a:gd name="connsiteY2" fmla="*/ 0 h 42803"/>
                <a:gd name="connsiteX3" fmla="*/ 0 w 30253"/>
                <a:gd name="connsiteY3" fmla="*/ 42804 h 42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253" h="42803">
                  <a:moveTo>
                    <a:pt x="30254" y="42804"/>
                  </a:moveTo>
                  <a:lnTo>
                    <a:pt x="30254" y="0"/>
                  </a:lnTo>
                  <a:lnTo>
                    <a:pt x="0" y="0"/>
                  </a:lnTo>
                  <a:lnTo>
                    <a:pt x="0" y="42804"/>
                  </a:lnTo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43" name="Forma Livre: Forma 842">
              <a:extLst>
                <a:ext uri="{FF2B5EF4-FFF2-40B4-BE49-F238E27FC236}">
                  <a16:creationId xmlns:a16="http://schemas.microsoft.com/office/drawing/2014/main" id="{E70282DF-2181-384D-6610-F5B76CE0D70E}"/>
                </a:ext>
              </a:extLst>
            </p:cNvPr>
            <p:cNvSpPr/>
            <p:nvPr/>
          </p:nvSpPr>
          <p:spPr>
            <a:xfrm>
              <a:off x="4485086" y="2045577"/>
              <a:ext cx="100472" cy="67081"/>
            </a:xfrm>
            <a:custGeom>
              <a:avLst/>
              <a:gdLst>
                <a:gd name="connsiteX0" fmla="*/ 0 w 100472"/>
                <a:gd name="connsiteY0" fmla="*/ 20916 h 67081"/>
                <a:gd name="connsiteX1" fmla="*/ 0 w 100472"/>
                <a:gd name="connsiteY1" fmla="*/ 33541 h 67081"/>
                <a:gd name="connsiteX2" fmla="*/ 0 w 100472"/>
                <a:gd name="connsiteY2" fmla="*/ 46240 h 67081"/>
                <a:gd name="connsiteX3" fmla="*/ 100473 w 100472"/>
                <a:gd name="connsiteY3" fmla="*/ 67081 h 67081"/>
                <a:gd name="connsiteX4" fmla="*/ 100473 w 100472"/>
                <a:gd name="connsiteY4" fmla="*/ 0 h 67081"/>
                <a:gd name="connsiteX5" fmla="*/ 0 w 100472"/>
                <a:gd name="connsiteY5" fmla="*/ 20916 h 67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472" h="67081">
                  <a:moveTo>
                    <a:pt x="0" y="20916"/>
                  </a:moveTo>
                  <a:lnTo>
                    <a:pt x="0" y="33541"/>
                  </a:lnTo>
                  <a:lnTo>
                    <a:pt x="0" y="46240"/>
                  </a:lnTo>
                  <a:lnTo>
                    <a:pt x="100473" y="67081"/>
                  </a:lnTo>
                  <a:lnTo>
                    <a:pt x="100473" y="0"/>
                  </a:lnTo>
                  <a:lnTo>
                    <a:pt x="0" y="20916"/>
                  </a:lnTo>
                  <a:close/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44" name="Forma Livre: Forma 843">
              <a:extLst>
                <a:ext uri="{FF2B5EF4-FFF2-40B4-BE49-F238E27FC236}">
                  <a16:creationId xmlns:a16="http://schemas.microsoft.com/office/drawing/2014/main" id="{978D8135-4080-E552-5ABA-8D16D3D1354E}"/>
                </a:ext>
              </a:extLst>
            </p:cNvPr>
            <p:cNvSpPr/>
            <p:nvPr/>
          </p:nvSpPr>
          <p:spPr>
            <a:xfrm>
              <a:off x="4374902" y="2072993"/>
              <a:ext cx="79930" cy="25024"/>
            </a:xfrm>
            <a:custGeom>
              <a:avLst/>
              <a:gdLst>
                <a:gd name="connsiteX0" fmla="*/ 79930 w 79930"/>
                <a:gd name="connsiteY0" fmla="*/ 0 h 25024"/>
                <a:gd name="connsiteX1" fmla="*/ 0 w 79930"/>
                <a:gd name="connsiteY1" fmla="*/ 25025 h 25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9930" h="25024">
                  <a:moveTo>
                    <a:pt x="79930" y="0"/>
                  </a:moveTo>
                  <a:cubicBezTo>
                    <a:pt x="30926" y="0"/>
                    <a:pt x="0" y="25025"/>
                    <a:pt x="0" y="25025"/>
                  </a:cubicBezTo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45" name="Forma Livre: Forma 844">
              <a:extLst>
                <a:ext uri="{FF2B5EF4-FFF2-40B4-BE49-F238E27FC236}">
                  <a16:creationId xmlns:a16="http://schemas.microsoft.com/office/drawing/2014/main" id="{CF82179B-F082-9517-820F-7576B4F457DD}"/>
                </a:ext>
              </a:extLst>
            </p:cNvPr>
            <p:cNvSpPr/>
            <p:nvPr/>
          </p:nvSpPr>
          <p:spPr>
            <a:xfrm>
              <a:off x="4379310" y="2050433"/>
              <a:ext cx="75522" cy="7320"/>
            </a:xfrm>
            <a:custGeom>
              <a:avLst/>
              <a:gdLst>
                <a:gd name="connsiteX0" fmla="*/ 75523 w 75522"/>
                <a:gd name="connsiteY0" fmla="*/ 7321 h 7320"/>
                <a:gd name="connsiteX1" fmla="*/ 0 w 75522"/>
                <a:gd name="connsiteY1" fmla="*/ 0 h 7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5522" h="7320">
                  <a:moveTo>
                    <a:pt x="75523" y="7321"/>
                  </a:moveTo>
                  <a:lnTo>
                    <a:pt x="0" y="0"/>
                  </a:lnTo>
                </a:path>
              </a:pathLst>
            </a:custGeom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846" name="Gráfico 3">
            <a:extLst>
              <a:ext uri="{FF2B5EF4-FFF2-40B4-BE49-F238E27FC236}">
                <a16:creationId xmlns:a16="http://schemas.microsoft.com/office/drawing/2014/main" id="{D246DC00-E470-FEBC-1AD0-799AC8FB3FD6}"/>
              </a:ext>
            </a:extLst>
          </p:cNvPr>
          <p:cNvGrpSpPr/>
          <p:nvPr/>
        </p:nvGrpSpPr>
        <p:grpSpPr>
          <a:xfrm>
            <a:off x="5516706" y="1557556"/>
            <a:ext cx="274355" cy="237847"/>
            <a:chOff x="5516706" y="1557556"/>
            <a:chExt cx="274355" cy="237847"/>
          </a:xfrm>
          <a:noFill/>
        </p:grpSpPr>
        <p:sp>
          <p:nvSpPr>
            <p:cNvPr id="847" name="Forma Livre: Forma 846">
              <a:extLst>
                <a:ext uri="{FF2B5EF4-FFF2-40B4-BE49-F238E27FC236}">
                  <a16:creationId xmlns:a16="http://schemas.microsoft.com/office/drawing/2014/main" id="{9BFB6A2A-6E59-4471-D28E-5F7B0421DDE4}"/>
                </a:ext>
              </a:extLst>
            </p:cNvPr>
            <p:cNvSpPr/>
            <p:nvPr/>
          </p:nvSpPr>
          <p:spPr>
            <a:xfrm>
              <a:off x="5516706" y="1557556"/>
              <a:ext cx="185312" cy="198629"/>
            </a:xfrm>
            <a:custGeom>
              <a:avLst/>
              <a:gdLst>
                <a:gd name="connsiteX0" fmla="*/ 38695 w 185312"/>
                <a:gd name="connsiteY0" fmla="*/ 198630 h 198629"/>
                <a:gd name="connsiteX1" fmla="*/ 13372 w 185312"/>
                <a:gd name="connsiteY1" fmla="*/ 198630 h 198629"/>
                <a:gd name="connsiteX2" fmla="*/ 11504 w 185312"/>
                <a:gd name="connsiteY2" fmla="*/ 142903 h 198629"/>
                <a:gd name="connsiteX3" fmla="*/ 0 w 185312"/>
                <a:gd name="connsiteY3" fmla="*/ 0 h 198629"/>
                <a:gd name="connsiteX4" fmla="*/ 110408 w 185312"/>
                <a:gd name="connsiteY4" fmla="*/ 0 h 198629"/>
                <a:gd name="connsiteX5" fmla="*/ 99502 w 185312"/>
                <a:gd name="connsiteY5" fmla="*/ 157768 h 198629"/>
                <a:gd name="connsiteX6" fmla="*/ 156424 w 185312"/>
                <a:gd name="connsiteY6" fmla="*/ 163147 h 198629"/>
                <a:gd name="connsiteX7" fmla="*/ 184960 w 185312"/>
                <a:gd name="connsiteY7" fmla="*/ 198555 h 198629"/>
                <a:gd name="connsiteX8" fmla="*/ 144397 w 185312"/>
                <a:gd name="connsiteY8" fmla="*/ 198555 h 198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5312" h="198629">
                  <a:moveTo>
                    <a:pt x="38695" y="198630"/>
                  </a:moveTo>
                  <a:lnTo>
                    <a:pt x="13372" y="198630"/>
                  </a:lnTo>
                  <a:cubicBezTo>
                    <a:pt x="13372" y="198630"/>
                    <a:pt x="12475" y="152838"/>
                    <a:pt x="11504" y="142903"/>
                  </a:cubicBezTo>
                  <a:lnTo>
                    <a:pt x="0" y="0"/>
                  </a:lnTo>
                  <a:lnTo>
                    <a:pt x="110408" y="0"/>
                  </a:lnTo>
                  <a:lnTo>
                    <a:pt x="99502" y="157768"/>
                  </a:lnTo>
                  <a:cubicBezTo>
                    <a:pt x="99502" y="157768"/>
                    <a:pt x="129083" y="159412"/>
                    <a:pt x="156424" y="163147"/>
                  </a:cubicBezTo>
                  <a:cubicBezTo>
                    <a:pt x="190637" y="167853"/>
                    <a:pt x="184960" y="198555"/>
                    <a:pt x="184960" y="198555"/>
                  </a:cubicBezTo>
                  <a:lnTo>
                    <a:pt x="144397" y="198555"/>
                  </a:lnTo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48" name="Forma Livre: Forma 847">
              <a:extLst>
                <a:ext uri="{FF2B5EF4-FFF2-40B4-BE49-F238E27FC236}">
                  <a16:creationId xmlns:a16="http://schemas.microsoft.com/office/drawing/2014/main" id="{3CA65D94-E270-1787-DCE9-7F85F01EB7A6}"/>
                </a:ext>
              </a:extLst>
            </p:cNvPr>
            <p:cNvSpPr/>
            <p:nvPr/>
          </p:nvSpPr>
          <p:spPr>
            <a:xfrm>
              <a:off x="5530301" y="1756186"/>
              <a:ext cx="171438" cy="39217"/>
            </a:xfrm>
            <a:custGeom>
              <a:avLst/>
              <a:gdLst>
                <a:gd name="connsiteX0" fmla="*/ 171439 w 171438"/>
                <a:gd name="connsiteY0" fmla="*/ 0 h 39217"/>
                <a:gd name="connsiteX1" fmla="*/ 171439 w 171438"/>
                <a:gd name="connsiteY1" fmla="*/ 29432 h 39217"/>
                <a:gd name="connsiteX2" fmla="*/ 161653 w 171438"/>
                <a:gd name="connsiteY2" fmla="*/ 39218 h 39217"/>
                <a:gd name="connsiteX3" fmla="*/ 80826 w 171438"/>
                <a:gd name="connsiteY3" fmla="*/ 39218 h 39217"/>
                <a:gd name="connsiteX4" fmla="*/ 73207 w 171438"/>
                <a:gd name="connsiteY4" fmla="*/ 35558 h 39217"/>
                <a:gd name="connsiteX5" fmla="*/ 70667 w 171438"/>
                <a:gd name="connsiteY5" fmla="*/ 32346 h 39217"/>
                <a:gd name="connsiteX6" fmla="*/ 51544 w 171438"/>
                <a:gd name="connsiteY6" fmla="*/ 32420 h 39217"/>
                <a:gd name="connsiteX7" fmla="*/ 49153 w 171438"/>
                <a:gd name="connsiteY7" fmla="*/ 35483 h 39217"/>
                <a:gd name="connsiteX8" fmla="*/ 41459 w 171438"/>
                <a:gd name="connsiteY8" fmla="*/ 39218 h 39217"/>
                <a:gd name="connsiteX9" fmla="*/ 9786 w 171438"/>
                <a:gd name="connsiteY9" fmla="*/ 39218 h 39217"/>
                <a:gd name="connsiteX10" fmla="*/ 0 w 171438"/>
                <a:gd name="connsiteY10" fmla="*/ 29432 h 39217"/>
                <a:gd name="connsiteX11" fmla="*/ 0 w 171438"/>
                <a:gd name="connsiteY11" fmla="*/ 0 h 39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1438" h="39217">
                  <a:moveTo>
                    <a:pt x="171439" y="0"/>
                  </a:moveTo>
                  <a:lnTo>
                    <a:pt x="171439" y="29432"/>
                  </a:lnTo>
                  <a:cubicBezTo>
                    <a:pt x="171439" y="34811"/>
                    <a:pt x="167032" y="39218"/>
                    <a:pt x="161653" y="39218"/>
                  </a:cubicBezTo>
                  <a:lnTo>
                    <a:pt x="80826" y="39218"/>
                  </a:lnTo>
                  <a:cubicBezTo>
                    <a:pt x="77839" y="39218"/>
                    <a:pt x="75075" y="37873"/>
                    <a:pt x="73207" y="35558"/>
                  </a:cubicBezTo>
                  <a:lnTo>
                    <a:pt x="70667" y="32346"/>
                  </a:lnTo>
                  <a:cubicBezTo>
                    <a:pt x="65737" y="26220"/>
                    <a:pt x="56400" y="26295"/>
                    <a:pt x="51544" y="32420"/>
                  </a:cubicBezTo>
                  <a:lnTo>
                    <a:pt x="49153" y="35483"/>
                  </a:lnTo>
                  <a:cubicBezTo>
                    <a:pt x="47286" y="37799"/>
                    <a:pt x="44447" y="39218"/>
                    <a:pt x="41459" y="39218"/>
                  </a:cubicBezTo>
                  <a:lnTo>
                    <a:pt x="9786" y="39218"/>
                  </a:lnTo>
                  <a:cubicBezTo>
                    <a:pt x="4408" y="39218"/>
                    <a:pt x="0" y="34811"/>
                    <a:pt x="0" y="29432"/>
                  </a:cubicBezTo>
                  <a:lnTo>
                    <a:pt x="0" y="0"/>
                  </a:lnTo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49" name="Forma Livre: Forma 848">
              <a:extLst>
                <a:ext uri="{FF2B5EF4-FFF2-40B4-BE49-F238E27FC236}">
                  <a16:creationId xmlns:a16="http://schemas.microsoft.com/office/drawing/2014/main" id="{E3C49403-46EB-BB6F-FFF8-C950957F47AE}"/>
                </a:ext>
              </a:extLst>
            </p:cNvPr>
            <p:cNvSpPr/>
            <p:nvPr/>
          </p:nvSpPr>
          <p:spPr>
            <a:xfrm>
              <a:off x="5649972" y="1557631"/>
              <a:ext cx="141089" cy="198554"/>
            </a:xfrm>
            <a:custGeom>
              <a:avLst/>
              <a:gdLst>
                <a:gd name="connsiteX0" fmla="*/ 0 w 141089"/>
                <a:gd name="connsiteY0" fmla="*/ 0 h 198554"/>
                <a:gd name="connsiteX1" fmla="*/ 66185 w 141089"/>
                <a:gd name="connsiteY1" fmla="*/ 0 h 198554"/>
                <a:gd name="connsiteX2" fmla="*/ 55279 w 141089"/>
                <a:gd name="connsiteY2" fmla="*/ 157768 h 198554"/>
                <a:gd name="connsiteX3" fmla="*/ 112201 w 141089"/>
                <a:gd name="connsiteY3" fmla="*/ 163147 h 198554"/>
                <a:gd name="connsiteX4" fmla="*/ 140737 w 141089"/>
                <a:gd name="connsiteY4" fmla="*/ 198555 h 198554"/>
                <a:gd name="connsiteX5" fmla="*/ 100174 w 141089"/>
                <a:gd name="connsiteY5" fmla="*/ 198555 h 198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1089" h="198554">
                  <a:moveTo>
                    <a:pt x="0" y="0"/>
                  </a:moveTo>
                  <a:lnTo>
                    <a:pt x="66185" y="0"/>
                  </a:lnTo>
                  <a:lnTo>
                    <a:pt x="55279" y="157768"/>
                  </a:lnTo>
                  <a:cubicBezTo>
                    <a:pt x="55279" y="157768"/>
                    <a:pt x="84860" y="159412"/>
                    <a:pt x="112201" y="163147"/>
                  </a:cubicBezTo>
                  <a:cubicBezTo>
                    <a:pt x="146414" y="167853"/>
                    <a:pt x="140737" y="198555"/>
                    <a:pt x="140737" y="198555"/>
                  </a:cubicBezTo>
                  <a:lnTo>
                    <a:pt x="100174" y="198555"/>
                  </a:lnTo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50" name="Forma Livre: Forma 849">
              <a:extLst>
                <a:ext uri="{FF2B5EF4-FFF2-40B4-BE49-F238E27FC236}">
                  <a16:creationId xmlns:a16="http://schemas.microsoft.com/office/drawing/2014/main" id="{DAE80A22-D096-5F93-F82B-B452D00B73FC}"/>
                </a:ext>
              </a:extLst>
            </p:cNvPr>
            <p:cNvSpPr/>
            <p:nvPr/>
          </p:nvSpPr>
          <p:spPr>
            <a:xfrm>
              <a:off x="5731097" y="1756186"/>
              <a:ext cx="59536" cy="39217"/>
            </a:xfrm>
            <a:custGeom>
              <a:avLst/>
              <a:gdLst>
                <a:gd name="connsiteX0" fmla="*/ 59537 w 59536"/>
                <a:gd name="connsiteY0" fmla="*/ 0 h 39217"/>
                <a:gd name="connsiteX1" fmla="*/ 59537 w 59536"/>
                <a:gd name="connsiteY1" fmla="*/ 29432 h 39217"/>
                <a:gd name="connsiteX2" fmla="*/ 49751 w 59536"/>
                <a:gd name="connsiteY2" fmla="*/ 39218 h 39217"/>
                <a:gd name="connsiteX3" fmla="*/ 0 w 59536"/>
                <a:gd name="connsiteY3" fmla="*/ 39218 h 39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536" h="39217">
                  <a:moveTo>
                    <a:pt x="59537" y="0"/>
                  </a:moveTo>
                  <a:lnTo>
                    <a:pt x="59537" y="29432"/>
                  </a:lnTo>
                  <a:cubicBezTo>
                    <a:pt x="59537" y="34811"/>
                    <a:pt x="55129" y="39218"/>
                    <a:pt x="49751" y="39218"/>
                  </a:cubicBezTo>
                  <a:lnTo>
                    <a:pt x="0" y="39218"/>
                  </a:lnTo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851" name="Gráfico 3">
            <a:extLst>
              <a:ext uri="{FF2B5EF4-FFF2-40B4-BE49-F238E27FC236}">
                <a16:creationId xmlns:a16="http://schemas.microsoft.com/office/drawing/2014/main" id="{8FA83759-8F62-8C78-357B-F1F0235C188A}"/>
              </a:ext>
            </a:extLst>
          </p:cNvPr>
          <p:cNvGrpSpPr/>
          <p:nvPr/>
        </p:nvGrpSpPr>
        <p:grpSpPr>
          <a:xfrm>
            <a:off x="6560026" y="1539404"/>
            <a:ext cx="274132" cy="274198"/>
            <a:chOff x="6560026" y="1539404"/>
            <a:chExt cx="274132" cy="274198"/>
          </a:xfrm>
          <a:noFill/>
        </p:grpSpPr>
        <p:sp>
          <p:nvSpPr>
            <p:cNvPr id="852" name="Forma Livre: Forma 851">
              <a:extLst>
                <a:ext uri="{FF2B5EF4-FFF2-40B4-BE49-F238E27FC236}">
                  <a16:creationId xmlns:a16="http://schemas.microsoft.com/office/drawing/2014/main" id="{41454347-2CCF-FBED-50FD-F29D140B5726}"/>
                </a:ext>
              </a:extLst>
            </p:cNvPr>
            <p:cNvSpPr/>
            <p:nvPr/>
          </p:nvSpPr>
          <p:spPr>
            <a:xfrm>
              <a:off x="6560026" y="1711217"/>
              <a:ext cx="90613" cy="102385"/>
            </a:xfrm>
            <a:custGeom>
              <a:avLst/>
              <a:gdLst>
                <a:gd name="connsiteX0" fmla="*/ 44400 w 90613"/>
                <a:gd name="connsiteY0" fmla="*/ 3436 h 102385"/>
                <a:gd name="connsiteX1" fmla="*/ 78015 w 90613"/>
                <a:gd name="connsiteY1" fmla="*/ 35856 h 102385"/>
                <a:gd name="connsiteX2" fmla="*/ 81376 w 90613"/>
                <a:gd name="connsiteY2" fmla="*/ 41683 h 102385"/>
                <a:gd name="connsiteX3" fmla="*/ 90266 w 90613"/>
                <a:gd name="connsiteY3" fmla="*/ 77539 h 102385"/>
                <a:gd name="connsiteX4" fmla="*/ 85261 w 90613"/>
                <a:gd name="connsiteY4" fmla="*/ 90537 h 102385"/>
                <a:gd name="connsiteX5" fmla="*/ 70620 w 90613"/>
                <a:gd name="connsiteY5" fmla="*/ 100323 h 102385"/>
                <a:gd name="connsiteX6" fmla="*/ 59564 w 90613"/>
                <a:gd name="connsiteY6" fmla="*/ 101593 h 102385"/>
                <a:gd name="connsiteX7" fmla="*/ 20197 w 90613"/>
                <a:gd name="connsiteY7" fmla="*/ 86578 h 102385"/>
                <a:gd name="connsiteX8" fmla="*/ 12727 w 90613"/>
                <a:gd name="connsiteY8" fmla="*/ 78062 h 102385"/>
                <a:gd name="connsiteX9" fmla="*/ 326 w 90613"/>
                <a:gd name="connsiteY9" fmla="*/ 25547 h 102385"/>
                <a:gd name="connsiteX10" fmla="*/ 7199 w 90613"/>
                <a:gd name="connsiteY10" fmla="*/ 11653 h 102385"/>
                <a:gd name="connsiteX11" fmla="*/ 31103 w 90613"/>
                <a:gd name="connsiteY11" fmla="*/ 1045 h 102385"/>
                <a:gd name="connsiteX12" fmla="*/ 44475 w 90613"/>
                <a:gd name="connsiteY12" fmla="*/ 3361 h 102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0613" h="102385">
                  <a:moveTo>
                    <a:pt x="44400" y="3436"/>
                  </a:moveTo>
                  <a:lnTo>
                    <a:pt x="78015" y="35856"/>
                  </a:lnTo>
                  <a:cubicBezTo>
                    <a:pt x="79659" y="37425"/>
                    <a:pt x="80779" y="39442"/>
                    <a:pt x="81376" y="41683"/>
                  </a:cubicBezTo>
                  <a:lnTo>
                    <a:pt x="90266" y="77539"/>
                  </a:lnTo>
                  <a:cubicBezTo>
                    <a:pt x="91461" y="82469"/>
                    <a:pt x="89519" y="87698"/>
                    <a:pt x="85261" y="90537"/>
                  </a:cubicBezTo>
                  <a:lnTo>
                    <a:pt x="70620" y="100323"/>
                  </a:lnTo>
                  <a:cubicBezTo>
                    <a:pt x="67333" y="102489"/>
                    <a:pt x="63224" y="103012"/>
                    <a:pt x="59564" y="101593"/>
                  </a:cubicBezTo>
                  <a:lnTo>
                    <a:pt x="20197" y="86578"/>
                  </a:lnTo>
                  <a:cubicBezTo>
                    <a:pt x="16462" y="85159"/>
                    <a:pt x="13623" y="81946"/>
                    <a:pt x="12727" y="78062"/>
                  </a:cubicBezTo>
                  <a:lnTo>
                    <a:pt x="326" y="25547"/>
                  </a:lnTo>
                  <a:cubicBezTo>
                    <a:pt x="-1018" y="19870"/>
                    <a:pt x="1895" y="14043"/>
                    <a:pt x="7199" y="11653"/>
                  </a:cubicBezTo>
                  <a:lnTo>
                    <a:pt x="31103" y="1045"/>
                  </a:lnTo>
                  <a:cubicBezTo>
                    <a:pt x="35585" y="-972"/>
                    <a:pt x="40889" y="-1"/>
                    <a:pt x="44475" y="3361"/>
                  </a:cubicBezTo>
                  <a:close/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53" name="Forma Livre: Forma 852">
              <a:extLst>
                <a:ext uri="{FF2B5EF4-FFF2-40B4-BE49-F238E27FC236}">
                  <a16:creationId xmlns:a16="http://schemas.microsoft.com/office/drawing/2014/main" id="{D47C2A9A-9477-6B43-5D65-375A6E80F028}"/>
                </a:ext>
              </a:extLst>
            </p:cNvPr>
            <p:cNvSpPr/>
            <p:nvPr/>
          </p:nvSpPr>
          <p:spPr>
            <a:xfrm>
              <a:off x="6599122" y="1539404"/>
              <a:ext cx="196015" cy="175248"/>
            </a:xfrm>
            <a:custGeom>
              <a:avLst/>
              <a:gdLst>
                <a:gd name="connsiteX0" fmla="*/ 190637 w 196015"/>
                <a:gd name="connsiteY0" fmla="*/ 175248 h 175248"/>
                <a:gd name="connsiteX1" fmla="*/ 196015 w 196015"/>
                <a:gd name="connsiteY1" fmla="*/ 154481 h 175248"/>
                <a:gd name="connsiteX2" fmla="*/ 196015 w 196015"/>
                <a:gd name="connsiteY2" fmla="*/ 51394 h 175248"/>
                <a:gd name="connsiteX3" fmla="*/ 189068 w 196015"/>
                <a:gd name="connsiteY3" fmla="*/ 33317 h 175248"/>
                <a:gd name="connsiteX4" fmla="*/ 98008 w 196015"/>
                <a:gd name="connsiteY4" fmla="*/ 0 h 175248"/>
                <a:gd name="connsiteX5" fmla="*/ 6947 w 196015"/>
                <a:gd name="connsiteY5" fmla="*/ 33317 h 175248"/>
                <a:gd name="connsiteX6" fmla="*/ 0 w 196015"/>
                <a:gd name="connsiteY6" fmla="*/ 51394 h 175248"/>
                <a:gd name="connsiteX7" fmla="*/ 0 w 196015"/>
                <a:gd name="connsiteY7" fmla="*/ 154481 h 175248"/>
                <a:gd name="connsiteX8" fmla="*/ 5379 w 196015"/>
                <a:gd name="connsiteY8" fmla="*/ 175248 h 175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6015" h="175248">
                  <a:moveTo>
                    <a:pt x="190637" y="175248"/>
                  </a:moveTo>
                  <a:cubicBezTo>
                    <a:pt x="194073" y="167031"/>
                    <a:pt x="196015" y="159860"/>
                    <a:pt x="196015" y="154481"/>
                  </a:cubicBezTo>
                  <a:lnTo>
                    <a:pt x="196015" y="51394"/>
                  </a:lnTo>
                  <a:cubicBezTo>
                    <a:pt x="196015" y="44746"/>
                    <a:pt x="193550" y="38247"/>
                    <a:pt x="189068" y="33317"/>
                  </a:cubicBezTo>
                  <a:cubicBezTo>
                    <a:pt x="174800" y="17555"/>
                    <a:pt x="140289" y="0"/>
                    <a:pt x="98008" y="0"/>
                  </a:cubicBezTo>
                  <a:cubicBezTo>
                    <a:pt x="55727" y="0"/>
                    <a:pt x="21215" y="17555"/>
                    <a:pt x="6947" y="33317"/>
                  </a:cubicBezTo>
                  <a:cubicBezTo>
                    <a:pt x="2465" y="38247"/>
                    <a:pt x="0" y="44746"/>
                    <a:pt x="0" y="51394"/>
                  </a:cubicBezTo>
                  <a:lnTo>
                    <a:pt x="0" y="154481"/>
                  </a:lnTo>
                  <a:cubicBezTo>
                    <a:pt x="0" y="159860"/>
                    <a:pt x="1868" y="166957"/>
                    <a:pt x="5379" y="175248"/>
                  </a:cubicBezTo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54" name="Forma Livre: Forma 853">
              <a:extLst>
                <a:ext uri="{FF2B5EF4-FFF2-40B4-BE49-F238E27FC236}">
                  <a16:creationId xmlns:a16="http://schemas.microsoft.com/office/drawing/2014/main" id="{FC4E939D-7423-9C0B-665A-F21BAA497993}"/>
                </a:ext>
              </a:extLst>
            </p:cNvPr>
            <p:cNvSpPr/>
            <p:nvPr/>
          </p:nvSpPr>
          <p:spPr>
            <a:xfrm>
              <a:off x="6643336" y="1711142"/>
              <a:ext cx="107593" cy="93973"/>
            </a:xfrm>
            <a:custGeom>
              <a:avLst/>
              <a:gdLst>
                <a:gd name="connsiteX0" fmla="*/ 19655 w 107593"/>
                <a:gd name="connsiteY0" fmla="*/ 0 h 93973"/>
                <a:gd name="connsiteX1" fmla="*/ 9 w 107593"/>
                <a:gd name="connsiteY1" fmla="*/ 35782 h 93973"/>
                <a:gd name="connsiteX2" fmla="*/ 53794 w 107593"/>
                <a:gd name="connsiteY2" fmla="*/ 93974 h 93973"/>
                <a:gd name="connsiteX3" fmla="*/ 107578 w 107593"/>
                <a:gd name="connsiteY3" fmla="*/ 35782 h 93973"/>
                <a:gd name="connsiteX4" fmla="*/ 87932 w 107593"/>
                <a:gd name="connsiteY4" fmla="*/ 0 h 93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593" h="93973">
                  <a:moveTo>
                    <a:pt x="19655" y="0"/>
                  </a:moveTo>
                  <a:cubicBezTo>
                    <a:pt x="3744" y="10010"/>
                    <a:pt x="-215" y="26444"/>
                    <a:pt x="9" y="35782"/>
                  </a:cubicBezTo>
                  <a:cubicBezTo>
                    <a:pt x="457" y="49751"/>
                    <a:pt x="-2083" y="93974"/>
                    <a:pt x="53794" y="93974"/>
                  </a:cubicBezTo>
                  <a:cubicBezTo>
                    <a:pt x="109670" y="93974"/>
                    <a:pt x="107130" y="49751"/>
                    <a:pt x="107578" y="35782"/>
                  </a:cubicBezTo>
                  <a:cubicBezTo>
                    <a:pt x="107877" y="26444"/>
                    <a:pt x="103843" y="10010"/>
                    <a:pt x="87932" y="0"/>
                  </a:cubicBezTo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55" name="Forma Livre: Forma 854">
              <a:extLst>
                <a:ext uri="{FF2B5EF4-FFF2-40B4-BE49-F238E27FC236}">
                  <a16:creationId xmlns:a16="http://schemas.microsoft.com/office/drawing/2014/main" id="{5D15F4A7-B154-5832-3139-D86535BD5B4F}"/>
                </a:ext>
              </a:extLst>
            </p:cNvPr>
            <p:cNvSpPr/>
            <p:nvPr/>
          </p:nvSpPr>
          <p:spPr>
            <a:xfrm>
              <a:off x="6743545" y="1711217"/>
              <a:ext cx="90613" cy="102385"/>
            </a:xfrm>
            <a:custGeom>
              <a:avLst/>
              <a:gdLst>
                <a:gd name="connsiteX0" fmla="*/ 46214 w 90613"/>
                <a:gd name="connsiteY0" fmla="*/ 3436 h 102385"/>
                <a:gd name="connsiteX1" fmla="*/ 12598 w 90613"/>
                <a:gd name="connsiteY1" fmla="*/ 35856 h 102385"/>
                <a:gd name="connsiteX2" fmla="*/ 9237 w 90613"/>
                <a:gd name="connsiteY2" fmla="*/ 41683 h 102385"/>
                <a:gd name="connsiteX3" fmla="*/ 347 w 90613"/>
                <a:gd name="connsiteY3" fmla="*/ 77539 h 102385"/>
                <a:gd name="connsiteX4" fmla="*/ 5352 w 90613"/>
                <a:gd name="connsiteY4" fmla="*/ 90537 h 102385"/>
                <a:gd name="connsiteX5" fmla="*/ 19994 w 90613"/>
                <a:gd name="connsiteY5" fmla="*/ 100323 h 102385"/>
                <a:gd name="connsiteX6" fmla="*/ 31049 w 90613"/>
                <a:gd name="connsiteY6" fmla="*/ 101593 h 102385"/>
                <a:gd name="connsiteX7" fmla="*/ 70417 w 90613"/>
                <a:gd name="connsiteY7" fmla="*/ 86578 h 102385"/>
                <a:gd name="connsiteX8" fmla="*/ 77887 w 90613"/>
                <a:gd name="connsiteY8" fmla="*/ 78062 h 102385"/>
                <a:gd name="connsiteX9" fmla="*/ 90287 w 90613"/>
                <a:gd name="connsiteY9" fmla="*/ 25547 h 102385"/>
                <a:gd name="connsiteX10" fmla="*/ 83415 w 90613"/>
                <a:gd name="connsiteY10" fmla="*/ 11653 h 102385"/>
                <a:gd name="connsiteX11" fmla="*/ 59510 w 90613"/>
                <a:gd name="connsiteY11" fmla="*/ 1045 h 102385"/>
                <a:gd name="connsiteX12" fmla="*/ 46139 w 90613"/>
                <a:gd name="connsiteY12" fmla="*/ 3361 h 102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0613" h="102385">
                  <a:moveTo>
                    <a:pt x="46214" y="3436"/>
                  </a:moveTo>
                  <a:lnTo>
                    <a:pt x="12598" y="35856"/>
                  </a:lnTo>
                  <a:cubicBezTo>
                    <a:pt x="10955" y="37425"/>
                    <a:pt x="9834" y="39442"/>
                    <a:pt x="9237" y="41683"/>
                  </a:cubicBezTo>
                  <a:lnTo>
                    <a:pt x="347" y="77539"/>
                  </a:lnTo>
                  <a:cubicBezTo>
                    <a:pt x="-848" y="82469"/>
                    <a:pt x="1094" y="87698"/>
                    <a:pt x="5352" y="90537"/>
                  </a:cubicBezTo>
                  <a:lnTo>
                    <a:pt x="19994" y="100323"/>
                  </a:lnTo>
                  <a:cubicBezTo>
                    <a:pt x="23281" y="102489"/>
                    <a:pt x="27389" y="103012"/>
                    <a:pt x="31049" y="101593"/>
                  </a:cubicBezTo>
                  <a:lnTo>
                    <a:pt x="70417" y="86578"/>
                  </a:lnTo>
                  <a:cubicBezTo>
                    <a:pt x="74152" y="85159"/>
                    <a:pt x="76991" y="81946"/>
                    <a:pt x="77887" y="78062"/>
                  </a:cubicBezTo>
                  <a:lnTo>
                    <a:pt x="90287" y="25547"/>
                  </a:lnTo>
                  <a:cubicBezTo>
                    <a:pt x="91632" y="19870"/>
                    <a:pt x="88719" y="14043"/>
                    <a:pt x="83415" y="11653"/>
                  </a:cubicBezTo>
                  <a:lnTo>
                    <a:pt x="59510" y="1045"/>
                  </a:lnTo>
                  <a:cubicBezTo>
                    <a:pt x="55028" y="-972"/>
                    <a:pt x="49725" y="-1"/>
                    <a:pt x="46139" y="3361"/>
                  </a:cubicBezTo>
                  <a:close/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56" name="Forma Livre: Forma 855">
              <a:extLst>
                <a:ext uri="{FF2B5EF4-FFF2-40B4-BE49-F238E27FC236}">
                  <a16:creationId xmlns:a16="http://schemas.microsoft.com/office/drawing/2014/main" id="{77398923-B6EB-63B9-8584-0123108C41E0}"/>
                </a:ext>
              </a:extLst>
            </p:cNvPr>
            <p:cNvSpPr/>
            <p:nvPr/>
          </p:nvSpPr>
          <p:spPr>
            <a:xfrm>
              <a:off x="6649212" y="1661839"/>
              <a:ext cx="95790" cy="63122"/>
            </a:xfrm>
            <a:custGeom>
              <a:avLst/>
              <a:gdLst>
                <a:gd name="connsiteX0" fmla="*/ 95651 w 95790"/>
                <a:gd name="connsiteY0" fmla="*/ 62674 h 63122"/>
                <a:gd name="connsiteX1" fmla="*/ 91543 w 95790"/>
                <a:gd name="connsiteY1" fmla="*/ 36603 h 63122"/>
                <a:gd name="connsiteX2" fmla="*/ 47917 w 95790"/>
                <a:gd name="connsiteY2" fmla="*/ 0 h 63122"/>
                <a:gd name="connsiteX3" fmla="*/ 4292 w 95790"/>
                <a:gd name="connsiteY3" fmla="*/ 36603 h 63122"/>
                <a:gd name="connsiteX4" fmla="*/ 183 w 95790"/>
                <a:gd name="connsiteY4" fmla="*/ 63122 h 63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790" h="63122">
                  <a:moveTo>
                    <a:pt x="95651" y="62674"/>
                  </a:moveTo>
                  <a:cubicBezTo>
                    <a:pt x="96099" y="54980"/>
                    <a:pt x="95651" y="44522"/>
                    <a:pt x="91543" y="36603"/>
                  </a:cubicBezTo>
                  <a:cubicBezTo>
                    <a:pt x="83998" y="22336"/>
                    <a:pt x="60392" y="0"/>
                    <a:pt x="47917" y="0"/>
                  </a:cubicBezTo>
                  <a:cubicBezTo>
                    <a:pt x="35442" y="0"/>
                    <a:pt x="11837" y="22336"/>
                    <a:pt x="4292" y="36603"/>
                  </a:cubicBezTo>
                  <a:cubicBezTo>
                    <a:pt x="34" y="44671"/>
                    <a:pt x="-340" y="55353"/>
                    <a:pt x="183" y="63122"/>
                  </a:cubicBezTo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857" name="Forma Livre: Forma 856">
            <a:extLst>
              <a:ext uri="{FF2B5EF4-FFF2-40B4-BE49-F238E27FC236}">
                <a16:creationId xmlns:a16="http://schemas.microsoft.com/office/drawing/2014/main" id="{192E4FAD-710F-D9BA-8FE0-5E0F02892247}"/>
              </a:ext>
            </a:extLst>
          </p:cNvPr>
          <p:cNvSpPr/>
          <p:nvPr/>
        </p:nvSpPr>
        <p:spPr>
          <a:xfrm>
            <a:off x="6768917" y="1724588"/>
            <a:ext cx="60657" cy="88968"/>
          </a:xfrm>
          <a:custGeom>
            <a:avLst/>
            <a:gdLst>
              <a:gd name="connsiteX0" fmla="*/ 0 w 60657"/>
              <a:gd name="connsiteY0" fmla="*/ 88969 h 88968"/>
              <a:gd name="connsiteX1" fmla="*/ 10010 w 60657"/>
              <a:gd name="connsiteY1" fmla="*/ 48854 h 88968"/>
              <a:gd name="connsiteX2" fmla="*/ 21663 w 60657"/>
              <a:gd name="connsiteY2" fmla="*/ 30851 h 88968"/>
              <a:gd name="connsiteX3" fmla="*/ 60657 w 60657"/>
              <a:gd name="connsiteY3" fmla="*/ 0 h 88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657" h="88968">
                <a:moveTo>
                  <a:pt x="0" y="88969"/>
                </a:moveTo>
                <a:lnTo>
                  <a:pt x="10010" y="48854"/>
                </a:lnTo>
                <a:cubicBezTo>
                  <a:pt x="11803" y="41758"/>
                  <a:pt x="15911" y="35408"/>
                  <a:pt x="21663" y="30851"/>
                </a:cubicBezTo>
                <a:lnTo>
                  <a:pt x="60657" y="0"/>
                </a:lnTo>
              </a:path>
            </a:pathLst>
          </a:custGeom>
          <a:noFill/>
          <a:ln w="12699" cap="rnd">
            <a:solidFill>
              <a:srgbClr val="210456"/>
            </a:solidFill>
            <a:prstDash val="solid"/>
            <a:round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858" name="Forma Livre: Forma 857">
            <a:extLst>
              <a:ext uri="{FF2B5EF4-FFF2-40B4-BE49-F238E27FC236}">
                <a16:creationId xmlns:a16="http://schemas.microsoft.com/office/drawing/2014/main" id="{587DCBB4-6870-48E8-A499-01C9A9BF9476}"/>
              </a:ext>
            </a:extLst>
          </p:cNvPr>
          <p:cNvSpPr/>
          <p:nvPr/>
        </p:nvSpPr>
        <p:spPr>
          <a:xfrm>
            <a:off x="6564610" y="1724588"/>
            <a:ext cx="60657" cy="88968"/>
          </a:xfrm>
          <a:custGeom>
            <a:avLst/>
            <a:gdLst>
              <a:gd name="connsiteX0" fmla="*/ 60657 w 60657"/>
              <a:gd name="connsiteY0" fmla="*/ 88969 h 88968"/>
              <a:gd name="connsiteX1" fmla="*/ 50647 w 60657"/>
              <a:gd name="connsiteY1" fmla="*/ 48854 h 88968"/>
              <a:gd name="connsiteX2" fmla="*/ 38994 w 60657"/>
              <a:gd name="connsiteY2" fmla="*/ 30851 h 88968"/>
              <a:gd name="connsiteX3" fmla="*/ 0 w 60657"/>
              <a:gd name="connsiteY3" fmla="*/ 0 h 88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657" h="88968">
                <a:moveTo>
                  <a:pt x="60657" y="88969"/>
                </a:moveTo>
                <a:lnTo>
                  <a:pt x="50647" y="48854"/>
                </a:lnTo>
                <a:cubicBezTo>
                  <a:pt x="48854" y="41758"/>
                  <a:pt x="44746" y="35408"/>
                  <a:pt x="38994" y="30851"/>
                </a:cubicBezTo>
                <a:lnTo>
                  <a:pt x="0" y="0"/>
                </a:lnTo>
              </a:path>
            </a:pathLst>
          </a:custGeom>
          <a:noFill/>
          <a:ln w="12699" cap="rnd">
            <a:solidFill>
              <a:srgbClr val="210456"/>
            </a:solidFill>
            <a:prstDash val="solid"/>
            <a:round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859" name="Forma Livre: Forma 858">
            <a:extLst>
              <a:ext uri="{FF2B5EF4-FFF2-40B4-BE49-F238E27FC236}">
                <a16:creationId xmlns:a16="http://schemas.microsoft.com/office/drawing/2014/main" id="{5AD7F425-3591-B383-5E56-E1F3CF58375D}"/>
              </a:ext>
            </a:extLst>
          </p:cNvPr>
          <p:cNvSpPr/>
          <p:nvPr/>
        </p:nvSpPr>
        <p:spPr>
          <a:xfrm>
            <a:off x="6625778" y="1568986"/>
            <a:ext cx="142553" cy="120866"/>
          </a:xfrm>
          <a:custGeom>
            <a:avLst/>
            <a:gdLst>
              <a:gd name="connsiteX0" fmla="*/ 136640 w 142553"/>
              <a:gd name="connsiteY0" fmla="*/ 120866 h 120866"/>
              <a:gd name="connsiteX1" fmla="*/ 71277 w 142553"/>
              <a:gd name="connsiteY1" fmla="*/ 0 h 120866"/>
              <a:gd name="connsiteX2" fmla="*/ 5913 w 142553"/>
              <a:gd name="connsiteY2" fmla="*/ 120866 h 120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2553" h="120866">
                <a:moveTo>
                  <a:pt x="136640" y="120866"/>
                </a:moveTo>
                <a:cubicBezTo>
                  <a:pt x="141645" y="106748"/>
                  <a:pt x="163756" y="0"/>
                  <a:pt x="71277" y="0"/>
                </a:cubicBezTo>
                <a:cubicBezTo>
                  <a:pt x="-21203" y="0"/>
                  <a:pt x="909" y="106748"/>
                  <a:pt x="5913" y="120866"/>
                </a:cubicBezTo>
              </a:path>
            </a:pathLst>
          </a:custGeom>
          <a:noFill/>
          <a:ln w="12699" cap="rnd">
            <a:solidFill>
              <a:srgbClr val="210456"/>
            </a:solidFill>
            <a:prstDash val="solid"/>
            <a:round/>
          </a:ln>
        </p:spPr>
        <p:txBody>
          <a:bodyPr rtlCol="0" anchor="ctr"/>
          <a:lstStyle/>
          <a:p>
            <a:endParaRPr lang="pt-BR"/>
          </a:p>
        </p:txBody>
      </p:sp>
      <p:grpSp>
        <p:nvGrpSpPr>
          <p:cNvPr id="860" name="Gráfico 3">
            <a:extLst>
              <a:ext uri="{FF2B5EF4-FFF2-40B4-BE49-F238E27FC236}">
                <a16:creationId xmlns:a16="http://schemas.microsoft.com/office/drawing/2014/main" id="{FF782CAE-D262-EA01-51CA-3BDE32B26CC5}"/>
              </a:ext>
            </a:extLst>
          </p:cNvPr>
          <p:cNvGrpSpPr/>
          <p:nvPr/>
        </p:nvGrpSpPr>
        <p:grpSpPr>
          <a:xfrm>
            <a:off x="7132337" y="2100483"/>
            <a:ext cx="274152" cy="164267"/>
            <a:chOff x="7132337" y="2100483"/>
            <a:chExt cx="274152" cy="164267"/>
          </a:xfrm>
          <a:noFill/>
        </p:grpSpPr>
        <p:sp>
          <p:nvSpPr>
            <p:cNvPr id="861" name="Forma Livre: Forma 860">
              <a:extLst>
                <a:ext uri="{FF2B5EF4-FFF2-40B4-BE49-F238E27FC236}">
                  <a16:creationId xmlns:a16="http://schemas.microsoft.com/office/drawing/2014/main" id="{1DA9B38E-46C4-7499-ED81-E3B3793206FE}"/>
                </a:ext>
              </a:extLst>
            </p:cNvPr>
            <p:cNvSpPr/>
            <p:nvPr/>
          </p:nvSpPr>
          <p:spPr>
            <a:xfrm>
              <a:off x="7156540" y="2178396"/>
              <a:ext cx="225746" cy="62225"/>
            </a:xfrm>
            <a:custGeom>
              <a:avLst/>
              <a:gdLst>
                <a:gd name="connsiteX0" fmla="*/ 165089 w 225746"/>
                <a:gd name="connsiteY0" fmla="*/ 62226 h 62225"/>
                <a:gd name="connsiteX1" fmla="*/ 206996 w 225746"/>
                <a:gd name="connsiteY1" fmla="*/ 62226 h 62225"/>
                <a:gd name="connsiteX2" fmla="*/ 225746 w 225746"/>
                <a:gd name="connsiteY2" fmla="*/ 43476 h 62225"/>
                <a:gd name="connsiteX3" fmla="*/ 225746 w 225746"/>
                <a:gd name="connsiteY3" fmla="*/ 75 h 62225"/>
                <a:gd name="connsiteX4" fmla="*/ 0 w 225746"/>
                <a:gd name="connsiteY4" fmla="*/ 75 h 62225"/>
                <a:gd name="connsiteX5" fmla="*/ 0 w 225746"/>
                <a:gd name="connsiteY5" fmla="*/ 43476 h 62225"/>
                <a:gd name="connsiteX6" fmla="*/ 18750 w 225746"/>
                <a:gd name="connsiteY6" fmla="*/ 62226 h 62225"/>
                <a:gd name="connsiteX7" fmla="*/ 60657 w 225746"/>
                <a:gd name="connsiteY7" fmla="*/ 62226 h 62225"/>
                <a:gd name="connsiteX8" fmla="*/ 92704 w 225746"/>
                <a:gd name="connsiteY8" fmla="*/ 14417 h 62225"/>
                <a:gd name="connsiteX9" fmla="*/ 112799 w 225746"/>
                <a:gd name="connsiteY9" fmla="*/ 0 h 62225"/>
                <a:gd name="connsiteX10" fmla="*/ 132893 w 225746"/>
                <a:gd name="connsiteY10" fmla="*/ 14417 h 62225"/>
                <a:gd name="connsiteX11" fmla="*/ 164940 w 225746"/>
                <a:gd name="connsiteY11" fmla="*/ 62226 h 62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5746" h="62225">
                  <a:moveTo>
                    <a:pt x="165089" y="62226"/>
                  </a:moveTo>
                  <a:lnTo>
                    <a:pt x="206996" y="62226"/>
                  </a:lnTo>
                  <a:cubicBezTo>
                    <a:pt x="217380" y="62226"/>
                    <a:pt x="225746" y="53859"/>
                    <a:pt x="225746" y="43476"/>
                  </a:cubicBezTo>
                  <a:lnTo>
                    <a:pt x="225746" y="75"/>
                  </a:lnTo>
                  <a:lnTo>
                    <a:pt x="0" y="75"/>
                  </a:lnTo>
                  <a:lnTo>
                    <a:pt x="0" y="43476"/>
                  </a:lnTo>
                  <a:cubicBezTo>
                    <a:pt x="0" y="53859"/>
                    <a:pt x="8366" y="62226"/>
                    <a:pt x="18750" y="62226"/>
                  </a:cubicBezTo>
                  <a:lnTo>
                    <a:pt x="60657" y="62226"/>
                  </a:lnTo>
                  <a:lnTo>
                    <a:pt x="92704" y="14417"/>
                  </a:lnTo>
                  <a:cubicBezTo>
                    <a:pt x="97186" y="7694"/>
                    <a:pt x="104731" y="0"/>
                    <a:pt x="112799" y="0"/>
                  </a:cubicBezTo>
                  <a:cubicBezTo>
                    <a:pt x="120866" y="0"/>
                    <a:pt x="128411" y="7694"/>
                    <a:pt x="132893" y="14417"/>
                  </a:cubicBezTo>
                  <a:lnTo>
                    <a:pt x="164940" y="62226"/>
                  </a:lnTo>
                  <a:close/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62" name="Forma Livre: Forma 861">
              <a:extLst>
                <a:ext uri="{FF2B5EF4-FFF2-40B4-BE49-F238E27FC236}">
                  <a16:creationId xmlns:a16="http://schemas.microsoft.com/office/drawing/2014/main" id="{D98D7E03-FF34-288E-4F0A-AA1E1B970772}"/>
                </a:ext>
              </a:extLst>
            </p:cNvPr>
            <p:cNvSpPr/>
            <p:nvPr/>
          </p:nvSpPr>
          <p:spPr>
            <a:xfrm>
              <a:off x="7132337" y="2154193"/>
              <a:ext cx="274152" cy="110557"/>
            </a:xfrm>
            <a:custGeom>
              <a:avLst/>
              <a:gdLst>
                <a:gd name="connsiteX0" fmla="*/ 137076 w 274152"/>
                <a:gd name="connsiteY0" fmla="*/ 0 h 110557"/>
                <a:gd name="connsiteX1" fmla="*/ 17555 w 274152"/>
                <a:gd name="connsiteY1" fmla="*/ 0 h 110557"/>
                <a:gd name="connsiteX2" fmla="*/ 0 w 274152"/>
                <a:gd name="connsiteY2" fmla="*/ 17555 h 110557"/>
                <a:gd name="connsiteX3" fmla="*/ 0 w 274152"/>
                <a:gd name="connsiteY3" fmla="*/ 74253 h 110557"/>
                <a:gd name="connsiteX4" fmla="*/ 36305 w 274152"/>
                <a:gd name="connsiteY4" fmla="*/ 110557 h 110557"/>
                <a:gd name="connsiteX5" fmla="*/ 88446 w 274152"/>
                <a:gd name="connsiteY5" fmla="*/ 110557 h 110557"/>
                <a:gd name="connsiteX6" fmla="*/ 103012 w 274152"/>
                <a:gd name="connsiteY6" fmla="*/ 102788 h 110557"/>
                <a:gd name="connsiteX7" fmla="*/ 137076 w 274152"/>
                <a:gd name="connsiteY7" fmla="*/ 52067 h 110557"/>
                <a:gd name="connsiteX8" fmla="*/ 171140 w 274152"/>
                <a:gd name="connsiteY8" fmla="*/ 102788 h 110557"/>
                <a:gd name="connsiteX9" fmla="*/ 185706 w 274152"/>
                <a:gd name="connsiteY9" fmla="*/ 110557 h 110557"/>
                <a:gd name="connsiteX10" fmla="*/ 237848 w 274152"/>
                <a:gd name="connsiteY10" fmla="*/ 110557 h 110557"/>
                <a:gd name="connsiteX11" fmla="*/ 274152 w 274152"/>
                <a:gd name="connsiteY11" fmla="*/ 74253 h 110557"/>
                <a:gd name="connsiteX12" fmla="*/ 274152 w 274152"/>
                <a:gd name="connsiteY12" fmla="*/ 17555 h 110557"/>
                <a:gd name="connsiteX13" fmla="*/ 256597 w 274152"/>
                <a:gd name="connsiteY13" fmla="*/ 0 h 110557"/>
                <a:gd name="connsiteX14" fmla="*/ 137076 w 274152"/>
                <a:gd name="connsiteY14" fmla="*/ 0 h 110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4152" h="110557">
                  <a:moveTo>
                    <a:pt x="137076" y="0"/>
                  </a:moveTo>
                  <a:lnTo>
                    <a:pt x="17555" y="0"/>
                  </a:lnTo>
                  <a:cubicBezTo>
                    <a:pt x="7844" y="0"/>
                    <a:pt x="0" y="7844"/>
                    <a:pt x="0" y="17555"/>
                  </a:cubicBezTo>
                  <a:lnTo>
                    <a:pt x="0" y="74253"/>
                  </a:lnTo>
                  <a:cubicBezTo>
                    <a:pt x="0" y="94347"/>
                    <a:pt x="16285" y="110557"/>
                    <a:pt x="36305" y="110557"/>
                  </a:cubicBezTo>
                  <a:lnTo>
                    <a:pt x="88446" y="110557"/>
                  </a:lnTo>
                  <a:cubicBezTo>
                    <a:pt x="94273" y="110557"/>
                    <a:pt x="99800" y="107644"/>
                    <a:pt x="103012" y="102788"/>
                  </a:cubicBezTo>
                  <a:lnTo>
                    <a:pt x="137076" y="52067"/>
                  </a:lnTo>
                  <a:lnTo>
                    <a:pt x="171140" y="102788"/>
                  </a:lnTo>
                  <a:cubicBezTo>
                    <a:pt x="174426" y="107644"/>
                    <a:pt x="179880" y="110557"/>
                    <a:pt x="185706" y="110557"/>
                  </a:cubicBezTo>
                  <a:lnTo>
                    <a:pt x="237848" y="110557"/>
                  </a:lnTo>
                  <a:cubicBezTo>
                    <a:pt x="257942" y="110557"/>
                    <a:pt x="274152" y="94273"/>
                    <a:pt x="274152" y="74253"/>
                  </a:cubicBezTo>
                  <a:lnTo>
                    <a:pt x="274152" y="17555"/>
                  </a:lnTo>
                  <a:cubicBezTo>
                    <a:pt x="274152" y="7844"/>
                    <a:pt x="266309" y="0"/>
                    <a:pt x="256597" y="0"/>
                  </a:cubicBezTo>
                  <a:lnTo>
                    <a:pt x="137076" y="0"/>
                  </a:lnTo>
                  <a:close/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63" name="Forma Livre: Forma 862">
              <a:extLst>
                <a:ext uri="{FF2B5EF4-FFF2-40B4-BE49-F238E27FC236}">
                  <a16:creationId xmlns:a16="http://schemas.microsoft.com/office/drawing/2014/main" id="{4F786C19-DBB0-1253-17AA-AF685DD5DA53}"/>
                </a:ext>
              </a:extLst>
            </p:cNvPr>
            <p:cNvSpPr/>
            <p:nvPr/>
          </p:nvSpPr>
          <p:spPr>
            <a:xfrm>
              <a:off x="7138836" y="2100483"/>
              <a:ext cx="86802" cy="57669"/>
            </a:xfrm>
            <a:custGeom>
              <a:avLst/>
              <a:gdLst>
                <a:gd name="connsiteX0" fmla="*/ 0 w 86802"/>
                <a:gd name="connsiteY0" fmla="*/ 57669 h 57669"/>
                <a:gd name="connsiteX1" fmla="*/ 65961 w 86802"/>
                <a:gd name="connsiteY1" fmla="*/ 0 h 57669"/>
                <a:gd name="connsiteX2" fmla="*/ 86802 w 86802"/>
                <a:gd name="connsiteY2" fmla="*/ 0 h 57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6802" h="57669">
                  <a:moveTo>
                    <a:pt x="0" y="57669"/>
                  </a:moveTo>
                  <a:lnTo>
                    <a:pt x="65961" y="0"/>
                  </a:lnTo>
                  <a:lnTo>
                    <a:pt x="86802" y="0"/>
                  </a:lnTo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64" name="Forma Livre: Forma 863">
              <a:extLst>
                <a:ext uri="{FF2B5EF4-FFF2-40B4-BE49-F238E27FC236}">
                  <a16:creationId xmlns:a16="http://schemas.microsoft.com/office/drawing/2014/main" id="{A1563D7E-80FE-8361-41EF-AB68C5DD3112}"/>
                </a:ext>
              </a:extLst>
            </p:cNvPr>
            <p:cNvSpPr/>
            <p:nvPr/>
          </p:nvSpPr>
          <p:spPr>
            <a:xfrm>
              <a:off x="7313262" y="2100483"/>
              <a:ext cx="86728" cy="57669"/>
            </a:xfrm>
            <a:custGeom>
              <a:avLst/>
              <a:gdLst>
                <a:gd name="connsiteX0" fmla="*/ 86728 w 86728"/>
                <a:gd name="connsiteY0" fmla="*/ 57669 h 57669"/>
                <a:gd name="connsiteX1" fmla="*/ 20842 w 86728"/>
                <a:gd name="connsiteY1" fmla="*/ 0 h 57669"/>
                <a:gd name="connsiteX2" fmla="*/ 0 w 86728"/>
                <a:gd name="connsiteY2" fmla="*/ 0 h 57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6728" h="57669">
                  <a:moveTo>
                    <a:pt x="86728" y="57669"/>
                  </a:moveTo>
                  <a:lnTo>
                    <a:pt x="20842" y="0"/>
                  </a:lnTo>
                  <a:lnTo>
                    <a:pt x="0" y="0"/>
                  </a:lnTo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865" name="Gráfico 3">
            <a:extLst>
              <a:ext uri="{FF2B5EF4-FFF2-40B4-BE49-F238E27FC236}">
                <a16:creationId xmlns:a16="http://schemas.microsoft.com/office/drawing/2014/main" id="{D2A82E6B-041C-8009-86D4-B8E2C3A17247}"/>
              </a:ext>
            </a:extLst>
          </p:cNvPr>
          <p:cNvGrpSpPr/>
          <p:nvPr/>
        </p:nvGrpSpPr>
        <p:grpSpPr>
          <a:xfrm>
            <a:off x="8228722" y="2593434"/>
            <a:ext cx="274152" cy="262648"/>
            <a:chOff x="8228722" y="2593434"/>
            <a:chExt cx="274152" cy="262648"/>
          </a:xfrm>
          <a:noFill/>
        </p:grpSpPr>
        <p:sp>
          <p:nvSpPr>
            <p:cNvPr id="866" name="Forma Livre: Forma 865">
              <a:extLst>
                <a:ext uri="{FF2B5EF4-FFF2-40B4-BE49-F238E27FC236}">
                  <a16:creationId xmlns:a16="http://schemas.microsoft.com/office/drawing/2014/main" id="{0F416606-1A4C-C3D2-EDD3-AE3EB08ABA95}"/>
                </a:ext>
              </a:extLst>
            </p:cNvPr>
            <p:cNvSpPr/>
            <p:nvPr/>
          </p:nvSpPr>
          <p:spPr>
            <a:xfrm>
              <a:off x="8309324" y="2688976"/>
              <a:ext cx="113022" cy="113097"/>
            </a:xfrm>
            <a:custGeom>
              <a:avLst/>
              <a:gdLst>
                <a:gd name="connsiteX0" fmla="*/ 73730 w 113022"/>
                <a:gd name="connsiteY0" fmla="*/ 39293 h 113097"/>
                <a:gd name="connsiteX1" fmla="*/ 73730 w 113022"/>
                <a:gd name="connsiteY1" fmla="*/ 0 h 113097"/>
                <a:gd name="connsiteX2" fmla="*/ 39218 w 113022"/>
                <a:gd name="connsiteY2" fmla="*/ 0 h 113097"/>
                <a:gd name="connsiteX3" fmla="*/ 39218 w 113022"/>
                <a:gd name="connsiteY3" fmla="*/ 39293 h 113097"/>
                <a:gd name="connsiteX4" fmla="*/ 0 w 113022"/>
                <a:gd name="connsiteY4" fmla="*/ 39293 h 113097"/>
                <a:gd name="connsiteX5" fmla="*/ 0 w 113022"/>
                <a:gd name="connsiteY5" fmla="*/ 73805 h 113097"/>
                <a:gd name="connsiteX6" fmla="*/ 39218 w 113022"/>
                <a:gd name="connsiteY6" fmla="*/ 73805 h 113097"/>
                <a:gd name="connsiteX7" fmla="*/ 39218 w 113022"/>
                <a:gd name="connsiteY7" fmla="*/ 113097 h 113097"/>
                <a:gd name="connsiteX8" fmla="*/ 73730 w 113022"/>
                <a:gd name="connsiteY8" fmla="*/ 113097 h 113097"/>
                <a:gd name="connsiteX9" fmla="*/ 73730 w 113022"/>
                <a:gd name="connsiteY9" fmla="*/ 73805 h 113097"/>
                <a:gd name="connsiteX10" fmla="*/ 113023 w 113022"/>
                <a:gd name="connsiteY10" fmla="*/ 73805 h 113097"/>
                <a:gd name="connsiteX11" fmla="*/ 113023 w 113022"/>
                <a:gd name="connsiteY11" fmla="*/ 39293 h 113097"/>
                <a:gd name="connsiteX12" fmla="*/ 73730 w 113022"/>
                <a:gd name="connsiteY12" fmla="*/ 39293 h 113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22" h="113097">
                  <a:moveTo>
                    <a:pt x="73730" y="39293"/>
                  </a:moveTo>
                  <a:lnTo>
                    <a:pt x="73730" y="0"/>
                  </a:lnTo>
                  <a:lnTo>
                    <a:pt x="39218" y="0"/>
                  </a:lnTo>
                  <a:lnTo>
                    <a:pt x="39218" y="39293"/>
                  </a:lnTo>
                  <a:lnTo>
                    <a:pt x="0" y="39293"/>
                  </a:lnTo>
                  <a:lnTo>
                    <a:pt x="0" y="73805"/>
                  </a:lnTo>
                  <a:lnTo>
                    <a:pt x="39218" y="73805"/>
                  </a:lnTo>
                  <a:lnTo>
                    <a:pt x="39218" y="113097"/>
                  </a:lnTo>
                  <a:lnTo>
                    <a:pt x="73730" y="113097"/>
                  </a:lnTo>
                  <a:lnTo>
                    <a:pt x="73730" y="73805"/>
                  </a:lnTo>
                  <a:lnTo>
                    <a:pt x="113023" y="73805"/>
                  </a:lnTo>
                  <a:lnTo>
                    <a:pt x="113023" y="39293"/>
                  </a:lnTo>
                  <a:lnTo>
                    <a:pt x="73730" y="39293"/>
                  </a:lnTo>
                  <a:close/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67" name="Forma Livre: Forma 866">
              <a:extLst>
                <a:ext uri="{FF2B5EF4-FFF2-40B4-BE49-F238E27FC236}">
                  <a16:creationId xmlns:a16="http://schemas.microsoft.com/office/drawing/2014/main" id="{73949978-EEC6-7086-DC6F-0D4AFF18317E}"/>
                </a:ext>
              </a:extLst>
            </p:cNvPr>
            <p:cNvSpPr/>
            <p:nvPr/>
          </p:nvSpPr>
          <p:spPr>
            <a:xfrm>
              <a:off x="8228722" y="2634968"/>
              <a:ext cx="274152" cy="221114"/>
            </a:xfrm>
            <a:custGeom>
              <a:avLst/>
              <a:gdLst>
                <a:gd name="connsiteX0" fmla="*/ 213943 w 274152"/>
                <a:gd name="connsiteY0" fmla="*/ 0 h 221114"/>
                <a:gd name="connsiteX1" fmla="*/ 274152 w 274152"/>
                <a:gd name="connsiteY1" fmla="*/ 60209 h 221114"/>
                <a:gd name="connsiteX2" fmla="*/ 274152 w 274152"/>
                <a:gd name="connsiteY2" fmla="*/ 160906 h 221114"/>
                <a:gd name="connsiteX3" fmla="*/ 213943 w 274152"/>
                <a:gd name="connsiteY3" fmla="*/ 221115 h 221114"/>
                <a:gd name="connsiteX4" fmla="*/ 60209 w 274152"/>
                <a:gd name="connsiteY4" fmla="*/ 221115 h 221114"/>
                <a:gd name="connsiteX5" fmla="*/ 0 w 274152"/>
                <a:gd name="connsiteY5" fmla="*/ 160906 h 221114"/>
                <a:gd name="connsiteX6" fmla="*/ 0 w 274152"/>
                <a:gd name="connsiteY6" fmla="*/ 60209 h 221114"/>
                <a:gd name="connsiteX7" fmla="*/ 60209 w 274152"/>
                <a:gd name="connsiteY7" fmla="*/ 0 h 221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4152" h="221114">
                  <a:moveTo>
                    <a:pt x="213943" y="0"/>
                  </a:moveTo>
                  <a:cubicBezTo>
                    <a:pt x="247196" y="0"/>
                    <a:pt x="274152" y="26956"/>
                    <a:pt x="274152" y="60209"/>
                  </a:cubicBezTo>
                  <a:lnTo>
                    <a:pt x="274152" y="160906"/>
                  </a:lnTo>
                  <a:cubicBezTo>
                    <a:pt x="274152" y="194158"/>
                    <a:pt x="247196" y="221115"/>
                    <a:pt x="213943" y="221115"/>
                  </a:cubicBezTo>
                  <a:lnTo>
                    <a:pt x="60209" y="221115"/>
                  </a:lnTo>
                  <a:cubicBezTo>
                    <a:pt x="26956" y="221115"/>
                    <a:pt x="0" y="194158"/>
                    <a:pt x="0" y="160906"/>
                  </a:cubicBezTo>
                  <a:lnTo>
                    <a:pt x="0" y="60209"/>
                  </a:lnTo>
                  <a:cubicBezTo>
                    <a:pt x="0" y="26956"/>
                    <a:pt x="26956" y="0"/>
                    <a:pt x="60209" y="0"/>
                  </a:cubicBezTo>
                  <a:close/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68" name="Forma Livre: Forma 867">
              <a:extLst>
                <a:ext uri="{FF2B5EF4-FFF2-40B4-BE49-F238E27FC236}">
                  <a16:creationId xmlns:a16="http://schemas.microsoft.com/office/drawing/2014/main" id="{2D8706D1-9027-BBDD-9FB8-05D18F7329CF}"/>
                </a:ext>
              </a:extLst>
            </p:cNvPr>
            <p:cNvSpPr/>
            <p:nvPr/>
          </p:nvSpPr>
          <p:spPr>
            <a:xfrm>
              <a:off x="8298045" y="2593434"/>
              <a:ext cx="135582" cy="41533"/>
            </a:xfrm>
            <a:custGeom>
              <a:avLst/>
              <a:gdLst>
                <a:gd name="connsiteX0" fmla="*/ 0 w 135582"/>
                <a:gd name="connsiteY0" fmla="*/ 41534 h 41533"/>
                <a:gd name="connsiteX1" fmla="*/ 0 w 135582"/>
                <a:gd name="connsiteY1" fmla="*/ 17405 h 41533"/>
                <a:gd name="connsiteX2" fmla="*/ 17405 w 135582"/>
                <a:gd name="connsiteY2" fmla="*/ 0 h 41533"/>
                <a:gd name="connsiteX3" fmla="*/ 118177 w 135582"/>
                <a:gd name="connsiteY3" fmla="*/ 0 h 41533"/>
                <a:gd name="connsiteX4" fmla="*/ 135582 w 135582"/>
                <a:gd name="connsiteY4" fmla="*/ 17405 h 41533"/>
                <a:gd name="connsiteX5" fmla="*/ 135582 w 135582"/>
                <a:gd name="connsiteY5" fmla="*/ 41534 h 41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5582" h="41533">
                  <a:moveTo>
                    <a:pt x="0" y="41534"/>
                  </a:moveTo>
                  <a:lnTo>
                    <a:pt x="0" y="17405"/>
                  </a:lnTo>
                  <a:cubicBezTo>
                    <a:pt x="0" y="7769"/>
                    <a:pt x="7769" y="0"/>
                    <a:pt x="17405" y="0"/>
                  </a:cubicBezTo>
                  <a:lnTo>
                    <a:pt x="118177" y="0"/>
                  </a:lnTo>
                  <a:cubicBezTo>
                    <a:pt x="127813" y="0"/>
                    <a:pt x="135582" y="7769"/>
                    <a:pt x="135582" y="17405"/>
                  </a:cubicBezTo>
                  <a:lnTo>
                    <a:pt x="135582" y="41534"/>
                  </a:lnTo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869" name="Gráfico 3">
            <a:extLst>
              <a:ext uri="{FF2B5EF4-FFF2-40B4-BE49-F238E27FC236}">
                <a16:creationId xmlns:a16="http://schemas.microsoft.com/office/drawing/2014/main" id="{9DC5E383-8686-4175-9283-94AE584FA821}"/>
              </a:ext>
            </a:extLst>
          </p:cNvPr>
          <p:cNvGrpSpPr/>
          <p:nvPr/>
        </p:nvGrpSpPr>
        <p:grpSpPr>
          <a:xfrm>
            <a:off x="7147725" y="1539404"/>
            <a:ext cx="243450" cy="274227"/>
            <a:chOff x="7147725" y="1539404"/>
            <a:chExt cx="243450" cy="274227"/>
          </a:xfrm>
          <a:noFill/>
        </p:grpSpPr>
        <p:sp>
          <p:nvSpPr>
            <p:cNvPr id="870" name="Forma Livre: Forma 869">
              <a:extLst>
                <a:ext uri="{FF2B5EF4-FFF2-40B4-BE49-F238E27FC236}">
                  <a16:creationId xmlns:a16="http://schemas.microsoft.com/office/drawing/2014/main" id="{E1DD02D2-F55F-9536-4FFB-1330089C87BD}"/>
                </a:ext>
              </a:extLst>
            </p:cNvPr>
            <p:cNvSpPr/>
            <p:nvPr/>
          </p:nvSpPr>
          <p:spPr>
            <a:xfrm>
              <a:off x="7169314" y="1772172"/>
              <a:ext cx="200273" cy="41459"/>
            </a:xfrm>
            <a:custGeom>
              <a:avLst/>
              <a:gdLst>
                <a:gd name="connsiteX0" fmla="*/ 22559 w 200273"/>
                <a:gd name="connsiteY0" fmla="*/ 0 h 41459"/>
                <a:gd name="connsiteX1" fmla="*/ 177713 w 200273"/>
                <a:gd name="connsiteY1" fmla="*/ 0 h 41459"/>
                <a:gd name="connsiteX2" fmla="*/ 200273 w 200273"/>
                <a:gd name="connsiteY2" fmla="*/ 22560 h 41459"/>
                <a:gd name="connsiteX3" fmla="*/ 200273 w 200273"/>
                <a:gd name="connsiteY3" fmla="*/ 41459 h 41459"/>
                <a:gd name="connsiteX4" fmla="*/ 0 w 200273"/>
                <a:gd name="connsiteY4" fmla="*/ 41459 h 41459"/>
                <a:gd name="connsiteX5" fmla="*/ 0 w 200273"/>
                <a:gd name="connsiteY5" fmla="*/ 22560 h 41459"/>
                <a:gd name="connsiteX6" fmla="*/ 22559 w 200273"/>
                <a:gd name="connsiteY6" fmla="*/ 0 h 41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0273" h="41459">
                  <a:moveTo>
                    <a:pt x="22559" y="0"/>
                  </a:moveTo>
                  <a:lnTo>
                    <a:pt x="177713" y="0"/>
                  </a:lnTo>
                  <a:cubicBezTo>
                    <a:pt x="190188" y="0"/>
                    <a:pt x="200273" y="10085"/>
                    <a:pt x="200273" y="22560"/>
                  </a:cubicBezTo>
                  <a:lnTo>
                    <a:pt x="200273" y="41459"/>
                  </a:lnTo>
                  <a:lnTo>
                    <a:pt x="0" y="41459"/>
                  </a:lnTo>
                  <a:lnTo>
                    <a:pt x="0" y="22560"/>
                  </a:lnTo>
                  <a:cubicBezTo>
                    <a:pt x="0" y="10085"/>
                    <a:pt x="10084" y="0"/>
                    <a:pt x="22559" y="0"/>
                  </a:cubicBezTo>
                  <a:close/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71" name="Forma Livre: Forma 870">
              <a:extLst>
                <a:ext uri="{FF2B5EF4-FFF2-40B4-BE49-F238E27FC236}">
                  <a16:creationId xmlns:a16="http://schemas.microsoft.com/office/drawing/2014/main" id="{72D58A3F-CC4A-613E-E7F6-C8C5156FD39A}"/>
                </a:ext>
              </a:extLst>
            </p:cNvPr>
            <p:cNvSpPr/>
            <p:nvPr/>
          </p:nvSpPr>
          <p:spPr>
            <a:xfrm>
              <a:off x="7244911" y="1683278"/>
              <a:ext cx="49078" cy="88894"/>
            </a:xfrm>
            <a:custGeom>
              <a:avLst/>
              <a:gdLst>
                <a:gd name="connsiteX0" fmla="*/ 13371 w 49078"/>
                <a:gd name="connsiteY0" fmla="*/ 0 h 88894"/>
                <a:gd name="connsiteX1" fmla="*/ 35707 w 49078"/>
                <a:gd name="connsiteY1" fmla="*/ 0 h 88894"/>
                <a:gd name="connsiteX2" fmla="*/ 49079 w 49078"/>
                <a:gd name="connsiteY2" fmla="*/ 13371 h 88894"/>
                <a:gd name="connsiteX3" fmla="*/ 49079 w 49078"/>
                <a:gd name="connsiteY3" fmla="*/ 88894 h 88894"/>
                <a:gd name="connsiteX4" fmla="*/ 0 w 49078"/>
                <a:gd name="connsiteY4" fmla="*/ 88894 h 88894"/>
                <a:gd name="connsiteX5" fmla="*/ 0 w 49078"/>
                <a:gd name="connsiteY5" fmla="*/ 13371 h 88894"/>
                <a:gd name="connsiteX6" fmla="*/ 13371 w 49078"/>
                <a:gd name="connsiteY6" fmla="*/ 0 h 88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078" h="88894">
                  <a:moveTo>
                    <a:pt x="13371" y="0"/>
                  </a:moveTo>
                  <a:lnTo>
                    <a:pt x="35707" y="0"/>
                  </a:lnTo>
                  <a:cubicBezTo>
                    <a:pt x="43103" y="0"/>
                    <a:pt x="49079" y="5976"/>
                    <a:pt x="49079" y="13371"/>
                  </a:cubicBezTo>
                  <a:lnTo>
                    <a:pt x="49079" y="88894"/>
                  </a:lnTo>
                  <a:lnTo>
                    <a:pt x="0" y="88894"/>
                  </a:lnTo>
                  <a:lnTo>
                    <a:pt x="0" y="13371"/>
                  </a:lnTo>
                  <a:cubicBezTo>
                    <a:pt x="0" y="5976"/>
                    <a:pt x="5976" y="0"/>
                    <a:pt x="13371" y="0"/>
                  </a:cubicBezTo>
                  <a:close/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72" name="Forma Livre: Forma 871">
              <a:extLst>
                <a:ext uri="{FF2B5EF4-FFF2-40B4-BE49-F238E27FC236}">
                  <a16:creationId xmlns:a16="http://schemas.microsoft.com/office/drawing/2014/main" id="{2B2042C3-64E3-1C28-CDAC-477BA03A8803}"/>
                </a:ext>
              </a:extLst>
            </p:cNvPr>
            <p:cNvSpPr/>
            <p:nvPr/>
          </p:nvSpPr>
          <p:spPr>
            <a:xfrm>
              <a:off x="7205096" y="1594384"/>
              <a:ext cx="128635" cy="177788"/>
            </a:xfrm>
            <a:custGeom>
              <a:avLst/>
              <a:gdLst>
                <a:gd name="connsiteX0" fmla="*/ 35035 w 128635"/>
                <a:gd name="connsiteY0" fmla="*/ 0 h 177788"/>
                <a:gd name="connsiteX1" fmla="*/ 93600 w 128635"/>
                <a:gd name="connsiteY1" fmla="*/ 0 h 177788"/>
                <a:gd name="connsiteX2" fmla="*/ 128635 w 128635"/>
                <a:gd name="connsiteY2" fmla="*/ 35035 h 177788"/>
                <a:gd name="connsiteX3" fmla="*/ 128635 w 128635"/>
                <a:gd name="connsiteY3" fmla="*/ 177788 h 177788"/>
                <a:gd name="connsiteX4" fmla="*/ 0 w 128635"/>
                <a:gd name="connsiteY4" fmla="*/ 177788 h 177788"/>
                <a:gd name="connsiteX5" fmla="*/ 0 w 128635"/>
                <a:gd name="connsiteY5" fmla="*/ 35035 h 177788"/>
                <a:gd name="connsiteX6" fmla="*/ 35035 w 128635"/>
                <a:gd name="connsiteY6" fmla="*/ 0 h 1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8635" h="177788">
                  <a:moveTo>
                    <a:pt x="35035" y="0"/>
                  </a:moveTo>
                  <a:lnTo>
                    <a:pt x="93600" y="0"/>
                  </a:lnTo>
                  <a:cubicBezTo>
                    <a:pt x="112948" y="0"/>
                    <a:pt x="128635" y="15687"/>
                    <a:pt x="128635" y="35035"/>
                  </a:cubicBezTo>
                  <a:lnTo>
                    <a:pt x="128635" y="177788"/>
                  </a:lnTo>
                  <a:lnTo>
                    <a:pt x="0" y="177788"/>
                  </a:lnTo>
                  <a:lnTo>
                    <a:pt x="0" y="35035"/>
                  </a:lnTo>
                  <a:cubicBezTo>
                    <a:pt x="0" y="15687"/>
                    <a:pt x="15687" y="0"/>
                    <a:pt x="35035" y="0"/>
                  </a:cubicBezTo>
                  <a:close/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73" name="Forma Livre: Forma 872">
              <a:extLst>
                <a:ext uri="{FF2B5EF4-FFF2-40B4-BE49-F238E27FC236}">
                  <a16:creationId xmlns:a16="http://schemas.microsoft.com/office/drawing/2014/main" id="{51D83DF3-530B-0C6B-34B5-CDE8834E09A7}"/>
                </a:ext>
              </a:extLst>
            </p:cNvPr>
            <p:cNvSpPr/>
            <p:nvPr/>
          </p:nvSpPr>
          <p:spPr>
            <a:xfrm>
              <a:off x="7269413" y="1539404"/>
              <a:ext cx="7470" cy="26294"/>
            </a:xfrm>
            <a:custGeom>
              <a:avLst/>
              <a:gdLst>
                <a:gd name="connsiteX0" fmla="*/ 0 w 7470"/>
                <a:gd name="connsiteY0" fmla="*/ 26295 h 26294"/>
                <a:gd name="connsiteX1" fmla="*/ 0 w 7470"/>
                <a:gd name="connsiteY1" fmla="*/ 0 h 26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70" h="26294">
                  <a:moveTo>
                    <a:pt x="0" y="26295"/>
                  </a:moveTo>
                  <a:lnTo>
                    <a:pt x="0" y="0"/>
                  </a:lnTo>
                </a:path>
              </a:pathLst>
            </a:custGeom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74" name="Forma Livre: Forma 873">
              <a:extLst>
                <a:ext uri="{FF2B5EF4-FFF2-40B4-BE49-F238E27FC236}">
                  <a16:creationId xmlns:a16="http://schemas.microsoft.com/office/drawing/2014/main" id="{9F610D25-02A9-EA01-89F6-35602E6E56CF}"/>
                </a:ext>
              </a:extLst>
            </p:cNvPr>
            <p:cNvSpPr/>
            <p:nvPr/>
          </p:nvSpPr>
          <p:spPr>
            <a:xfrm>
              <a:off x="7172526" y="1579593"/>
              <a:ext cx="18525" cy="18525"/>
            </a:xfrm>
            <a:custGeom>
              <a:avLst/>
              <a:gdLst>
                <a:gd name="connsiteX0" fmla="*/ 18526 w 18525"/>
                <a:gd name="connsiteY0" fmla="*/ 18526 h 18525"/>
                <a:gd name="connsiteX1" fmla="*/ 0 w 18525"/>
                <a:gd name="connsiteY1" fmla="*/ 0 h 18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525" h="18525">
                  <a:moveTo>
                    <a:pt x="18526" y="18526"/>
                  </a:moveTo>
                  <a:lnTo>
                    <a:pt x="0" y="0"/>
                  </a:lnTo>
                </a:path>
              </a:pathLst>
            </a:custGeom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75" name="Forma Livre: Forma 874">
              <a:extLst>
                <a:ext uri="{FF2B5EF4-FFF2-40B4-BE49-F238E27FC236}">
                  <a16:creationId xmlns:a16="http://schemas.microsoft.com/office/drawing/2014/main" id="{CDFE32AA-C355-7D45-9A5F-6D1DACFEA52B}"/>
                </a:ext>
              </a:extLst>
            </p:cNvPr>
            <p:cNvSpPr/>
            <p:nvPr/>
          </p:nvSpPr>
          <p:spPr>
            <a:xfrm>
              <a:off x="7147725" y="1676480"/>
              <a:ext cx="26294" cy="7470"/>
            </a:xfrm>
            <a:custGeom>
              <a:avLst/>
              <a:gdLst>
                <a:gd name="connsiteX0" fmla="*/ 26295 w 26294"/>
                <a:gd name="connsiteY0" fmla="*/ 0 h 7470"/>
                <a:gd name="connsiteX1" fmla="*/ 0 w 26294"/>
                <a:gd name="connsiteY1" fmla="*/ 0 h 7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294" h="7470">
                  <a:moveTo>
                    <a:pt x="26295" y="0"/>
                  </a:moveTo>
                  <a:lnTo>
                    <a:pt x="0" y="0"/>
                  </a:lnTo>
                </a:path>
              </a:pathLst>
            </a:custGeom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76" name="Forma Livre: Forma 875">
              <a:extLst>
                <a:ext uri="{FF2B5EF4-FFF2-40B4-BE49-F238E27FC236}">
                  <a16:creationId xmlns:a16="http://schemas.microsoft.com/office/drawing/2014/main" id="{D7E5FD24-3A18-C80E-C834-03FCD995ED5E}"/>
                </a:ext>
              </a:extLst>
            </p:cNvPr>
            <p:cNvSpPr/>
            <p:nvPr/>
          </p:nvSpPr>
          <p:spPr>
            <a:xfrm>
              <a:off x="7269413" y="1539404"/>
              <a:ext cx="7470" cy="26294"/>
            </a:xfrm>
            <a:custGeom>
              <a:avLst/>
              <a:gdLst>
                <a:gd name="connsiteX0" fmla="*/ 0 w 7470"/>
                <a:gd name="connsiteY0" fmla="*/ 26295 h 26294"/>
                <a:gd name="connsiteX1" fmla="*/ 0 w 7470"/>
                <a:gd name="connsiteY1" fmla="*/ 0 h 26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70" h="26294">
                  <a:moveTo>
                    <a:pt x="0" y="26295"/>
                  </a:moveTo>
                  <a:lnTo>
                    <a:pt x="0" y="0"/>
                  </a:lnTo>
                </a:path>
              </a:pathLst>
            </a:custGeom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77" name="Forma Livre: Forma 876">
              <a:extLst>
                <a:ext uri="{FF2B5EF4-FFF2-40B4-BE49-F238E27FC236}">
                  <a16:creationId xmlns:a16="http://schemas.microsoft.com/office/drawing/2014/main" id="{3D6E43D4-F9C3-D58C-4E2A-7F9B7E4AF7E4}"/>
                </a:ext>
              </a:extLst>
            </p:cNvPr>
            <p:cNvSpPr/>
            <p:nvPr/>
          </p:nvSpPr>
          <p:spPr>
            <a:xfrm>
              <a:off x="7347774" y="1579593"/>
              <a:ext cx="18600" cy="18525"/>
            </a:xfrm>
            <a:custGeom>
              <a:avLst/>
              <a:gdLst>
                <a:gd name="connsiteX0" fmla="*/ 0 w 18600"/>
                <a:gd name="connsiteY0" fmla="*/ 18526 h 18525"/>
                <a:gd name="connsiteX1" fmla="*/ 18601 w 18600"/>
                <a:gd name="connsiteY1" fmla="*/ 0 h 18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00" h="18525">
                  <a:moveTo>
                    <a:pt x="0" y="18526"/>
                  </a:moveTo>
                  <a:lnTo>
                    <a:pt x="18601" y="0"/>
                  </a:lnTo>
                </a:path>
              </a:pathLst>
            </a:custGeom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78" name="Forma Livre: Forma 877">
              <a:extLst>
                <a:ext uri="{FF2B5EF4-FFF2-40B4-BE49-F238E27FC236}">
                  <a16:creationId xmlns:a16="http://schemas.microsoft.com/office/drawing/2014/main" id="{F5A75F5D-C93C-8EDF-FE56-FE187A8A4A40}"/>
                </a:ext>
              </a:extLst>
            </p:cNvPr>
            <p:cNvSpPr/>
            <p:nvPr/>
          </p:nvSpPr>
          <p:spPr>
            <a:xfrm>
              <a:off x="7364881" y="1676480"/>
              <a:ext cx="26294" cy="7470"/>
            </a:xfrm>
            <a:custGeom>
              <a:avLst/>
              <a:gdLst>
                <a:gd name="connsiteX0" fmla="*/ 0 w 26294"/>
                <a:gd name="connsiteY0" fmla="*/ 0 h 7470"/>
                <a:gd name="connsiteX1" fmla="*/ 26295 w 26294"/>
                <a:gd name="connsiteY1" fmla="*/ 0 h 7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294" h="7470">
                  <a:moveTo>
                    <a:pt x="0" y="0"/>
                  </a:moveTo>
                  <a:lnTo>
                    <a:pt x="26295" y="0"/>
                  </a:lnTo>
                </a:path>
              </a:pathLst>
            </a:custGeom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879" name="Gráfico 3">
            <a:extLst>
              <a:ext uri="{FF2B5EF4-FFF2-40B4-BE49-F238E27FC236}">
                <a16:creationId xmlns:a16="http://schemas.microsoft.com/office/drawing/2014/main" id="{E40E957F-0173-9188-A025-0EDF835A8FFB}"/>
              </a:ext>
            </a:extLst>
          </p:cNvPr>
          <p:cNvGrpSpPr/>
          <p:nvPr/>
        </p:nvGrpSpPr>
        <p:grpSpPr>
          <a:xfrm>
            <a:off x="8247368" y="1539404"/>
            <a:ext cx="237009" cy="274152"/>
            <a:chOff x="8247368" y="1539404"/>
            <a:chExt cx="237009" cy="274152"/>
          </a:xfrm>
          <a:noFill/>
        </p:grpSpPr>
        <p:sp>
          <p:nvSpPr>
            <p:cNvPr id="880" name="Forma Livre: Forma 879">
              <a:extLst>
                <a:ext uri="{FF2B5EF4-FFF2-40B4-BE49-F238E27FC236}">
                  <a16:creationId xmlns:a16="http://schemas.microsoft.com/office/drawing/2014/main" id="{C34F8852-AA90-594B-5E6E-4022712A0157}"/>
                </a:ext>
              </a:extLst>
            </p:cNvPr>
            <p:cNvSpPr/>
            <p:nvPr/>
          </p:nvSpPr>
          <p:spPr>
            <a:xfrm>
              <a:off x="8276934" y="1577277"/>
              <a:ext cx="177897" cy="203709"/>
            </a:xfrm>
            <a:custGeom>
              <a:avLst/>
              <a:gdLst>
                <a:gd name="connsiteX0" fmla="*/ 161922 w 177897"/>
                <a:gd name="connsiteY0" fmla="*/ 133117 h 203709"/>
                <a:gd name="connsiteX1" fmla="*/ 88939 w 177897"/>
                <a:gd name="connsiteY1" fmla="*/ 203709 h 203709"/>
                <a:gd name="connsiteX2" fmla="*/ 15956 w 177897"/>
                <a:gd name="connsiteY2" fmla="*/ 133117 h 203709"/>
                <a:gd name="connsiteX3" fmla="*/ 344 w 177897"/>
                <a:gd name="connsiteY3" fmla="*/ 28386 h 203709"/>
                <a:gd name="connsiteX4" fmla="*/ 72430 w 177897"/>
                <a:gd name="connsiteY4" fmla="*/ 9711 h 203709"/>
                <a:gd name="connsiteX5" fmla="*/ 88939 w 177897"/>
                <a:gd name="connsiteY5" fmla="*/ 0 h 203709"/>
                <a:gd name="connsiteX6" fmla="*/ 105448 w 177897"/>
                <a:gd name="connsiteY6" fmla="*/ 9711 h 203709"/>
                <a:gd name="connsiteX7" fmla="*/ 177609 w 177897"/>
                <a:gd name="connsiteY7" fmla="*/ 28386 h 203709"/>
                <a:gd name="connsiteX8" fmla="*/ 161922 w 177897"/>
                <a:gd name="connsiteY8" fmla="*/ 133117 h 203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7897" h="203709">
                  <a:moveTo>
                    <a:pt x="161922" y="133117"/>
                  </a:moveTo>
                  <a:cubicBezTo>
                    <a:pt x="143321" y="171887"/>
                    <a:pt x="106941" y="194446"/>
                    <a:pt x="88939" y="203709"/>
                  </a:cubicBezTo>
                  <a:cubicBezTo>
                    <a:pt x="70936" y="194446"/>
                    <a:pt x="34556" y="171812"/>
                    <a:pt x="15956" y="133117"/>
                  </a:cubicBezTo>
                  <a:cubicBezTo>
                    <a:pt x="344" y="100547"/>
                    <a:pt x="-852" y="56250"/>
                    <a:pt x="344" y="28386"/>
                  </a:cubicBezTo>
                  <a:cubicBezTo>
                    <a:pt x="25742" y="27341"/>
                    <a:pt x="50244" y="21066"/>
                    <a:pt x="72430" y="9711"/>
                  </a:cubicBezTo>
                  <a:cubicBezTo>
                    <a:pt x="78705" y="6499"/>
                    <a:pt x="84232" y="3212"/>
                    <a:pt x="88939" y="0"/>
                  </a:cubicBezTo>
                  <a:cubicBezTo>
                    <a:pt x="93720" y="3212"/>
                    <a:pt x="99247" y="6499"/>
                    <a:pt x="105448" y="9711"/>
                  </a:cubicBezTo>
                  <a:cubicBezTo>
                    <a:pt x="127634" y="20991"/>
                    <a:pt x="152136" y="27341"/>
                    <a:pt x="177609" y="28386"/>
                  </a:cubicBezTo>
                  <a:cubicBezTo>
                    <a:pt x="178804" y="58416"/>
                    <a:pt x="176787" y="102191"/>
                    <a:pt x="161922" y="133117"/>
                  </a:cubicBezTo>
                  <a:close/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81" name="Forma Livre: Forma 880">
              <a:extLst>
                <a:ext uri="{FF2B5EF4-FFF2-40B4-BE49-F238E27FC236}">
                  <a16:creationId xmlns:a16="http://schemas.microsoft.com/office/drawing/2014/main" id="{0AC131A3-33B8-2BE0-4B8A-D49F7D36F24E}"/>
                </a:ext>
              </a:extLst>
            </p:cNvPr>
            <p:cNvSpPr/>
            <p:nvPr/>
          </p:nvSpPr>
          <p:spPr>
            <a:xfrm>
              <a:off x="8247368" y="1539404"/>
              <a:ext cx="237009" cy="274152"/>
            </a:xfrm>
            <a:custGeom>
              <a:avLst/>
              <a:gdLst>
                <a:gd name="connsiteX0" fmla="*/ 118430 w 237009"/>
                <a:gd name="connsiteY0" fmla="*/ 274152 h 274152"/>
                <a:gd name="connsiteX1" fmla="*/ 218155 w 237009"/>
                <a:gd name="connsiteY1" fmla="*/ 183764 h 274152"/>
                <a:gd name="connsiteX2" fmla="*/ 234216 w 237009"/>
                <a:gd name="connsiteY2" fmla="*/ 35558 h 274152"/>
                <a:gd name="connsiteX3" fmla="*/ 118505 w 237009"/>
                <a:gd name="connsiteY3" fmla="*/ 0 h 274152"/>
                <a:gd name="connsiteX4" fmla="*/ 2793 w 237009"/>
                <a:gd name="connsiteY4" fmla="*/ 35558 h 274152"/>
                <a:gd name="connsiteX5" fmla="*/ 18853 w 237009"/>
                <a:gd name="connsiteY5" fmla="*/ 183764 h 274152"/>
                <a:gd name="connsiteX6" fmla="*/ 118579 w 237009"/>
                <a:gd name="connsiteY6" fmla="*/ 274152 h 274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7009" h="274152">
                  <a:moveTo>
                    <a:pt x="118430" y="274152"/>
                  </a:moveTo>
                  <a:cubicBezTo>
                    <a:pt x="118430" y="274152"/>
                    <a:pt x="187230" y="248156"/>
                    <a:pt x="218155" y="183764"/>
                  </a:cubicBezTo>
                  <a:cubicBezTo>
                    <a:pt x="246915" y="123929"/>
                    <a:pt x="234216" y="35558"/>
                    <a:pt x="234216" y="35558"/>
                  </a:cubicBezTo>
                  <a:cubicBezTo>
                    <a:pt x="159889" y="44596"/>
                    <a:pt x="118505" y="0"/>
                    <a:pt x="118505" y="0"/>
                  </a:cubicBezTo>
                  <a:cubicBezTo>
                    <a:pt x="118505" y="0"/>
                    <a:pt x="77120" y="44596"/>
                    <a:pt x="2793" y="35558"/>
                  </a:cubicBezTo>
                  <a:cubicBezTo>
                    <a:pt x="2793" y="35558"/>
                    <a:pt x="-9906" y="123929"/>
                    <a:pt x="18853" y="183764"/>
                  </a:cubicBezTo>
                  <a:cubicBezTo>
                    <a:pt x="49780" y="248156"/>
                    <a:pt x="118579" y="274152"/>
                    <a:pt x="118579" y="274152"/>
                  </a:cubicBezTo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882" name="Gráfico 3">
            <a:extLst>
              <a:ext uri="{FF2B5EF4-FFF2-40B4-BE49-F238E27FC236}">
                <a16:creationId xmlns:a16="http://schemas.microsoft.com/office/drawing/2014/main" id="{1FC21860-E956-AD45-BD5D-2B3FEBC9C124}"/>
              </a:ext>
            </a:extLst>
          </p:cNvPr>
          <p:cNvGrpSpPr/>
          <p:nvPr/>
        </p:nvGrpSpPr>
        <p:grpSpPr>
          <a:xfrm>
            <a:off x="7674068" y="2594405"/>
            <a:ext cx="287822" cy="260706"/>
            <a:chOff x="7674068" y="2594405"/>
            <a:chExt cx="287822" cy="260706"/>
          </a:xfrm>
          <a:noFill/>
        </p:grpSpPr>
        <p:sp>
          <p:nvSpPr>
            <p:cNvPr id="883" name="Forma Livre: Forma 882">
              <a:extLst>
                <a:ext uri="{FF2B5EF4-FFF2-40B4-BE49-F238E27FC236}">
                  <a16:creationId xmlns:a16="http://schemas.microsoft.com/office/drawing/2014/main" id="{D3981EFA-4700-F750-BB7B-F71CA0FF2D04}"/>
                </a:ext>
              </a:extLst>
            </p:cNvPr>
            <p:cNvSpPr/>
            <p:nvPr/>
          </p:nvSpPr>
          <p:spPr>
            <a:xfrm>
              <a:off x="7876881" y="2594405"/>
              <a:ext cx="57893" cy="57818"/>
            </a:xfrm>
            <a:custGeom>
              <a:avLst/>
              <a:gdLst>
                <a:gd name="connsiteX0" fmla="*/ 0 w 57893"/>
                <a:gd name="connsiteY0" fmla="*/ 57818 h 57818"/>
                <a:gd name="connsiteX1" fmla="*/ 57893 w 57893"/>
                <a:gd name="connsiteY1" fmla="*/ 0 h 5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893" h="57818">
                  <a:moveTo>
                    <a:pt x="0" y="57818"/>
                  </a:moveTo>
                  <a:lnTo>
                    <a:pt x="57893" y="0"/>
                  </a:lnTo>
                </a:path>
              </a:pathLst>
            </a:custGeom>
            <a:ln w="11205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84" name="Forma Livre: Forma 883">
              <a:extLst>
                <a:ext uri="{FF2B5EF4-FFF2-40B4-BE49-F238E27FC236}">
                  <a16:creationId xmlns:a16="http://schemas.microsoft.com/office/drawing/2014/main" id="{D68DC280-7CAF-17CC-78B5-56BC5CBACC23}"/>
                </a:ext>
              </a:extLst>
            </p:cNvPr>
            <p:cNvSpPr/>
            <p:nvPr/>
          </p:nvSpPr>
          <p:spPr>
            <a:xfrm>
              <a:off x="7805691" y="2741267"/>
              <a:ext cx="13371" cy="13371"/>
            </a:xfrm>
            <a:custGeom>
              <a:avLst/>
              <a:gdLst>
                <a:gd name="connsiteX0" fmla="*/ 13371 w 13371"/>
                <a:gd name="connsiteY0" fmla="*/ 13371 h 13371"/>
                <a:gd name="connsiteX1" fmla="*/ 0 w 13371"/>
                <a:gd name="connsiteY1" fmla="*/ 0 h 13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371" h="13371">
                  <a:moveTo>
                    <a:pt x="13371" y="13371"/>
                  </a:moveTo>
                  <a:lnTo>
                    <a:pt x="0" y="0"/>
                  </a:lnTo>
                </a:path>
              </a:pathLst>
            </a:custGeom>
            <a:ln w="11205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85" name="Forma Livre: Forma 884">
              <a:extLst>
                <a:ext uri="{FF2B5EF4-FFF2-40B4-BE49-F238E27FC236}">
                  <a16:creationId xmlns:a16="http://schemas.microsoft.com/office/drawing/2014/main" id="{771A8104-3A88-556B-4B5F-E03F66CE71F4}"/>
                </a:ext>
              </a:extLst>
            </p:cNvPr>
            <p:cNvSpPr/>
            <p:nvPr/>
          </p:nvSpPr>
          <p:spPr>
            <a:xfrm>
              <a:off x="7779023" y="2767935"/>
              <a:ext cx="13371" cy="13371"/>
            </a:xfrm>
            <a:custGeom>
              <a:avLst/>
              <a:gdLst>
                <a:gd name="connsiteX0" fmla="*/ 13371 w 13371"/>
                <a:gd name="connsiteY0" fmla="*/ 13371 h 13371"/>
                <a:gd name="connsiteX1" fmla="*/ 0 w 13371"/>
                <a:gd name="connsiteY1" fmla="*/ 0 h 13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371" h="13371">
                  <a:moveTo>
                    <a:pt x="13371" y="13371"/>
                  </a:moveTo>
                  <a:lnTo>
                    <a:pt x="0" y="0"/>
                  </a:lnTo>
                </a:path>
              </a:pathLst>
            </a:custGeom>
            <a:ln w="11205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86" name="Forma Livre: Forma 885">
              <a:extLst>
                <a:ext uri="{FF2B5EF4-FFF2-40B4-BE49-F238E27FC236}">
                  <a16:creationId xmlns:a16="http://schemas.microsoft.com/office/drawing/2014/main" id="{B7939DD1-AD6D-792A-CD13-0435912E355C}"/>
                </a:ext>
              </a:extLst>
            </p:cNvPr>
            <p:cNvSpPr/>
            <p:nvPr/>
          </p:nvSpPr>
          <p:spPr>
            <a:xfrm>
              <a:off x="7832434" y="2714599"/>
              <a:ext cx="13296" cy="13296"/>
            </a:xfrm>
            <a:custGeom>
              <a:avLst/>
              <a:gdLst>
                <a:gd name="connsiteX0" fmla="*/ 13297 w 13296"/>
                <a:gd name="connsiteY0" fmla="*/ 13297 h 13296"/>
                <a:gd name="connsiteX1" fmla="*/ 0 w 13296"/>
                <a:gd name="connsiteY1" fmla="*/ 0 h 13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296" h="13296">
                  <a:moveTo>
                    <a:pt x="13297" y="13297"/>
                  </a:moveTo>
                  <a:lnTo>
                    <a:pt x="0" y="0"/>
                  </a:lnTo>
                </a:path>
              </a:pathLst>
            </a:custGeom>
            <a:ln w="11205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87" name="Forma Livre: Forma 886">
              <a:extLst>
                <a:ext uri="{FF2B5EF4-FFF2-40B4-BE49-F238E27FC236}">
                  <a16:creationId xmlns:a16="http://schemas.microsoft.com/office/drawing/2014/main" id="{7B17A2ED-D7F1-4AC4-6966-3B9C08F252D8}"/>
                </a:ext>
              </a:extLst>
            </p:cNvPr>
            <p:cNvSpPr/>
            <p:nvPr/>
          </p:nvSpPr>
          <p:spPr>
            <a:xfrm>
              <a:off x="7841323" y="2645967"/>
              <a:ext cx="41888" cy="41888"/>
            </a:xfrm>
            <a:custGeom>
              <a:avLst/>
              <a:gdLst>
                <a:gd name="connsiteX0" fmla="*/ 0 w 41888"/>
                <a:gd name="connsiteY0" fmla="*/ 24110 h 41888"/>
                <a:gd name="connsiteX1" fmla="*/ 22261 w 41888"/>
                <a:gd name="connsiteY1" fmla="*/ 1849 h 41888"/>
                <a:gd name="connsiteX2" fmla="*/ 31151 w 41888"/>
                <a:gd name="connsiteY2" fmla="*/ 1849 h 41888"/>
                <a:gd name="connsiteX3" fmla="*/ 40040 w 41888"/>
                <a:gd name="connsiteY3" fmla="*/ 10738 h 41888"/>
                <a:gd name="connsiteX4" fmla="*/ 40040 w 41888"/>
                <a:gd name="connsiteY4" fmla="*/ 19628 h 41888"/>
                <a:gd name="connsiteX5" fmla="*/ 17779 w 41888"/>
                <a:gd name="connsiteY5" fmla="*/ 41889 h 41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88" h="41888">
                  <a:moveTo>
                    <a:pt x="0" y="24110"/>
                  </a:moveTo>
                  <a:lnTo>
                    <a:pt x="22261" y="1849"/>
                  </a:lnTo>
                  <a:cubicBezTo>
                    <a:pt x="24726" y="-616"/>
                    <a:pt x="28685" y="-616"/>
                    <a:pt x="31151" y="1849"/>
                  </a:cubicBezTo>
                  <a:lnTo>
                    <a:pt x="40040" y="10738"/>
                  </a:lnTo>
                  <a:cubicBezTo>
                    <a:pt x="42505" y="13203"/>
                    <a:pt x="42505" y="17163"/>
                    <a:pt x="40040" y="19628"/>
                  </a:cubicBezTo>
                  <a:lnTo>
                    <a:pt x="17779" y="41889"/>
                  </a:lnTo>
                </a:path>
              </a:pathLst>
            </a:custGeom>
            <a:noFill/>
            <a:ln w="11205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88" name="Forma Livre: Forma 887">
              <a:extLst>
                <a:ext uri="{FF2B5EF4-FFF2-40B4-BE49-F238E27FC236}">
                  <a16:creationId xmlns:a16="http://schemas.microsoft.com/office/drawing/2014/main" id="{E37C7377-B4BB-2148-B65C-BE36D7E85DF4}"/>
                </a:ext>
              </a:extLst>
            </p:cNvPr>
            <p:cNvSpPr/>
            <p:nvPr/>
          </p:nvSpPr>
          <p:spPr>
            <a:xfrm>
              <a:off x="7731457" y="2657378"/>
              <a:ext cx="140419" cy="140419"/>
            </a:xfrm>
            <a:custGeom>
              <a:avLst/>
              <a:gdLst>
                <a:gd name="connsiteX0" fmla="*/ 28741 w 140419"/>
                <a:gd name="connsiteY0" fmla="*/ 136255 h 140419"/>
                <a:gd name="connsiteX1" fmla="*/ 4090 w 140419"/>
                <a:gd name="connsiteY1" fmla="*/ 111603 h 140419"/>
                <a:gd name="connsiteX2" fmla="*/ 4090 w 140419"/>
                <a:gd name="connsiteY2" fmla="*/ 91808 h 140419"/>
                <a:gd name="connsiteX3" fmla="*/ 95449 w 140419"/>
                <a:gd name="connsiteY3" fmla="*/ 448 h 140419"/>
                <a:gd name="connsiteX4" fmla="*/ 97690 w 140419"/>
                <a:gd name="connsiteY4" fmla="*/ 448 h 140419"/>
                <a:gd name="connsiteX5" fmla="*/ 139971 w 140419"/>
                <a:gd name="connsiteY5" fmla="*/ 42729 h 140419"/>
                <a:gd name="connsiteX6" fmla="*/ 139971 w 140419"/>
                <a:gd name="connsiteY6" fmla="*/ 44970 h 140419"/>
                <a:gd name="connsiteX7" fmla="*/ 48612 w 140419"/>
                <a:gd name="connsiteY7" fmla="*/ 136329 h 140419"/>
                <a:gd name="connsiteX8" fmla="*/ 28816 w 140419"/>
                <a:gd name="connsiteY8" fmla="*/ 136329 h 140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0419" h="140419">
                  <a:moveTo>
                    <a:pt x="28741" y="136255"/>
                  </a:moveTo>
                  <a:lnTo>
                    <a:pt x="4090" y="111603"/>
                  </a:lnTo>
                  <a:cubicBezTo>
                    <a:pt x="-1363" y="106150"/>
                    <a:pt x="-1363" y="97261"/>
                    <a:pt x="4090" y="91808"/>
                  </a:cubicBezTo>
                  <a:lnTo>
                    <a:pt x="95449" y="448"/>
                  </a:lnTo>
                  <a:cubicBezTo>
                    <a:pt x="96047" y="-149"/>
                    <a:pt x="97092" y="-149"/>
                    <a:pt x="97690" y="448"/>
                  </a:cubicBezTo>
                  <a:lnTo>
                    <a:pt x="139971" y="42729"/>
                  </a:lnTo>
                  <a:cubicBezTo>
                    <a:pt x="140568" y="43327"/>
                    <a:pt x="140568" y="44372"/>
                    <a:pt x="139971" y="44970"/>
                  </a:cubicBezTo>
                  <a:lnTo>
                    <a:pt x="48612" y="136329"/>
                  </a:lnTo>
                  <a:cubicBezTo>
                    <a:pt x="43158" y="141782"/>
                    <a:pt x="34269" y="141782"/>
                    <a:pt x="28816" y="136329"/>
                  </a:cubicBezTo>
                  <a:close/>
                </a:path>
              </a:pathLst>
            </a:custGeom>
            <a:noFill/>
            <a:ln w="11205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89" name="Forma Livre: Forma 888">
              <a:extLst>
                <a:ext uri="{FF2B5EF4-FFF2-40B4-BE49-F238E27FC236}">
                  <a16:creationId xmlns:a16="http://schemas.microsoft.com/office/drawing/2014/main" id="{A1AE5918-E993-57A6-927C-FA1285265067}"/>
                </a:ext>
              </a:extLst>
            </p:cNvPr>
            <p:cNvSpPr/>
            <p:nvPr/>
          </p:nvSpPr>
          <p:spPr>
            <a:xfrm>
              <a:off x="7689979" y="2785789"/>
              <a:ext cx="35632" cy="35557"/>
            </a:xfrm>
            <a:custGeom>
              <a:avLst/>
              <a:gdLst>
                <a:gd name="connsiteX0" fmla="*/ 35632 w 35632"/>
                <a:gd name="connsiteY0" fmla="*/ 0 h 35557"/>
                <a:gd name="connsiteX1" fmla="*/ 0 w 35632"/>
                <a:gd name="connsiteY1" fmla="*/ 35558 h 35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5632" h="35557">
                  <a:moveTo>
                    <a:pt x="35632" y="0"/>
                  </a:moveTo>
                  <a:lnTo>
                    <a:pt x="0" y="35558"/>
                  </a:lnTo>
                </a:path>
              </a:pathLst>
            </a:custGeom>
            <a:ln w="11205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90" name="Forma Livre: Forma 889">
              <a:extLst>
                <a:ext uri="{FF2B5EF4-FFF2-40B4-BE49-F238E27FC236}">
                  <a16:creationId xmlns:a16="http://schemas.microsoft.com/office/drawing/2014/main" id="{AF7D4314-F6EC-CCA0-691C-1ED4723F1534}"/>
                </a:ext>
              </a:extLst>
            </p:cNvPr>
            <p:cNvSpPr/>
            <p:nvPr/>
          </p:nvSpPr>
          <p:spPr>
            <a:xfrm>
              <a:off x="7707833" y="2803567"/>
              <a:ext cx="35557" cy="35632"/>
            </a:xfrm>
            <a:custGeom>
              <a:avLst/>
              <a:gdLst>
                <a:gd name="connsiteX0" fmla="*/ 35558 w 35557"/>
                <a:gd name="connsiteY0" fmla="*/ 0 h 35632"/>
                <a:gd name="connsiteX1" fmla="*/ 0 w 35557"/>
                <a:gd name="connsiteY1" fmla="*/ 35632 h 35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5557" h="35632">
                  <a:moveTo>
                    <a:pt x="35558" y="0"/>
                  </a:moveTo>
                  <a:lnTo>
                    <a:pt x="0" y="35632"/>
                  </a:lnTo>
                </a:path>
              </a:pathLst>
            </a:custGeom>
            <a:ln w="11205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91" name="Forma Livre: Forma 890">
              <a:extLst>
                <a:ext uri="{FF2B5EF4-FFF2-40B4-BE49-F238E27FC236}">
                  <a16:creationId xmlns:a16="http://schemas.microsoft.com/office/drawing/2014/main" id="{98675C27-912F-EC32-0748-320E992CCA68}"/>
                </a:ext>
              </a:extLst>
            </p:cNvPr>
            <p:cNvSpPr/>
            <p:nvPr/>
          </p:nvSpPr>
          <p:spPr>
            <a:xfrm>
              <a:off x="7674068" y="2805435"/>
              <a:ext cx="49676" cy="49676"/>
            </a:xfrm>
            <a:custGeom>
              <a:avLst/>
              <a:gdLst>
                <a:gd name="connsiteX0" fmla="*/ 49676 w 49676"/>
                <a:gd name="connsiteY0" fmla="*/ 49676 h 49676"/>
                <a:gd name="connsiteX1" fmla="*/ 0 w 49676"/>
                <a:gd name="connsiteY1" fmla="*/ 0 h 49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9676" h="49676">
                  <a:moveTo>
                    <a:pt x="49676" y="49676"/>
                  </a:moveTo>
                  <a:lnTo>
                    <a:pt x="0" y="0"/>
                  </a:lnTo>
                </a:path>
              </a:pathLst>
            </a:custGeom>
            <a:ln w="11205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92" name="Forma Livre: Forma 891">
              <a:extLst>
                <a:ext uri="{FF2B5EF4-FFF2-40B4-BE49-F238E27FC236}">
                  <a16:creationId xmlns:a16="http://schemas.microsoft.com/office/drawing/2014/main" id="{23F464C0-9648-6612-68FC-3B4524B40DBD}"/>
                </a:ext>
              </a:extLst>
            </p:cNvPr>
            <p:cNvSpPr/>
            <p:nvPr/>
          </p:nvSpPr>
          <p:spPr>
            <a:xfrm>
              <a:off x="7911542" y="2652522"/>
              <a:ext cx="50348" cy="81872"/>
            </a:xfrm>
            <a:custGeom>
              <a:avLst/>
              <a:gdLst>
                <a:gd name="connsiteX0" fmla="*/ 25174 w 50348"/>
                <a:gd name="connsiteY0" fmla="*/ 0 h 81872"/>
                <a:gd name="connsiteX1" fmla="*/ 0 w 50348"/>
                <a:gd name="connsiteY1" fmla="*/ 57296 h 81872"/>
                <a:gd name="connsiteX2" fmla="*/ 25174 w 50348"/>
                <a:gd name="connsiteY2" fmla="*/ 81872 h 81872"/>
                <a:gd name="connsiteX3" fmla="*/ 50348 w 50348"/>
                <a:gd name="connsiteY3" fmla="*/ 57296 h 81872"/>
                <a:gd name="connsiteX4" fmla="*/ 25174 w 50348"/>
                <a:gd name="connsiteY4" fmla="*/ 0 h 81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348" h="81872">
                  <a:moveTo>
                    <a:pt x="25174" y="0"/>
                  </a:moveTo>
                  <a:cubicBezTo>
                    <a:pt x="22858" y="17480"/>
                    <a:pt x="0" y="36827"/>
                    <a:pt x="0" y="57296"/>
                  </a:cubicBezTo>
                  <a:cubicBezTo>
                    <a:pt x="0" y="71414"/>
                    <a:pt x="11280" y="81872"/>
                    <a:pt x="25174" y="81872"/>
                  </a:cubicBezTo>
                  <a:cubicBezTo>
                    <a:pt x="39068" y="81872"/>
                    <a:pt x="50348" y="71414"/>
                    <a:pt x="50348" y="57296"/>
                  </a:cubicBezTo>
                  <a:cubicBezTo>
                    <a:pt x="50348" y="36827"/>
                    <a:pt x="27490" y="17480"/>
                    <a:pt x="25174" y="0"/>
                  </a:cubicBezTo>
                  <a:close/>
                </a:path>
              </a:pathLst>
            </a:custGeom>
            <a:noFill/>
            <a:ln w="11205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93" name="Forma Livre: Forma 892">
              <a:extLst>
                <a:ext uri="{FF2B5EF4-FFF2-40B4-BE49-F238E27FC236}">
                  <a16:creationId xmlns:a16="http://schemas.microsoft.com/office/drawing/2014/main" id="{02CBC902-BB56-ADA1-8CB6-BB77B53D6B44}"/>
                </a:ext>
              </a:extLst>
            </p:cNvPr>
            <p:cNvSpPr/>
            <p:nvPr/>
          </p:nvSpPr>
          <p:spPr>
            <a:xfrm>
              <a:off x="7716722" y="2750156"/>
              <a:ext cx="62300" cy="62300"/>
            </a:xfrm>
            <a:custGeom>
              <a:avLst/>
              <a:gdLst>
                <a:gd name="connsiteX0" fmla="*/ 0 w 62300"/>
                <a:gd name="connsiteY0" fmla="*/ 0 h 62300"/>
                <a:gd name="connsiteX1" fmla="*/ 62301 w 62300"/>
                <a:gd name="connsiteY1" fmla="*/ 62301 h 62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2300" h="62300">
                  <a:moveTo>
                    <a:pt x="0" y="0"/>
                  </a:moveTo>
                  <a:lnTo>
                    <a:pt x="62301" y="62301"/>
                  </a:lnTo>
                </a:path>
              </a:pathLst>
            </a:custGeom>
            <a:ln w="11205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894" name="Gráfico 3">
            <a:extLst>
              <a:ext uri="{FF2B5EF4-FFF2-40B4-BE49-F238E27FC236}">
                <a16:creationId xmlns:a16="http://schemas.microsoft.com/office/drawing/2014/main" id="{350C3546-0BB3-0458-0746-437D6D4A3032}"/>
              </a:ext>
            </a:extLst>
          </p:cNvPr>
          <p:cNvGrpSpPr/>
          <p:nvPr/>
        </p:nvGrpSpPr>
        <p:grpSpPr>
          <a:xfrm>
            <a:off x="1532832" y="1568537"/>
            <a:ext cx="290271" cy="216483"/>
            <a:chOff x="1532832" y="1568537"/>
            <a:chExt cx="290271" cy="216483"/>
          </a:xfrm>
          <a:noFill/>
        </p:grpSpPr>
        <p:sp>
          <p:nvSpPr>
            <p:cNvPr id="895" name="Forma Livre: Forma 894">
              <a:extLst>
                <a:ext uri="{FF2B5EF4-FFF2-40B4-BE49-F238E27FC236}">
                  <a16:creationId xmlns:a16="http://schemas.microsoft.com/office/drawing/2014/main" id="{B895B0F7-0852-7565-750D-BAE5ED7F9AD4}"/>
                </a:ext>
              </a:extLst>
            </p:cNvPr>
            <p:cNvSpPr/>
            <p:nvPr/>
          </p:nvSpPr>
          <p:spPr>
            <a:xfrm>
              <a:off x="1532832" y="1568537"/>
              <a:ext cx="290271" cy="216483"/>
            </a:xfrm>
            <a:custGeom>
              <a:avLst/>
              <a:gdLst>
                <a:gd name="connsiteX0" fmla="*/ 15239 w 290271"/>
                <a:gd name="connsiteY0" fmla="*/ 101967 h 216483"/>
                <a:gd name="connsiteX1" fmla="*/ 72385 w 290271"/>
                <a:gd name="connsiteY1" fmla="*/ 82619 h 216483"/>
                <a:gd name="connsiteX2" fmla="*/ 83366 w 290271"/>
                <a:gd name="connsiteY2" fmla="*/ 74552 h 216483"/>
                <a:gd name="connsiteX3" fmla="*/ 130652 w 290271"/>
                <a:gd name="connsiteY3" fmla="*/ 9263 h 216483"/>
                <a:gd name="connsiteX4" fmla="*/ 148804 w 290271"/>
                <a:gd name="connsiteY4" fmla="*/ 0 h 216483"/>
                <a:gd name="connsiteX5" fmla="*/ 232245 w 290271"/>
                <a:gd name="connsiteY5" fmla="*/ 0 h 216483"/>
                <a:gd name="connsiteX6" fmla="*/ 252713 w 290271"/>
                <a:gd name="connsiteY6" fmla="*/ 13297 h 216483"/>
                <a:gd name="connsiteX7" fmla="*/ 288346 w 290271"/>
                <a:gd name="connsiteY7" fmla="*/ 93451 h 216483"/>
                <a:gd name="connsiteX8" fmla="*/ 286478 w 290271"/>
                <a:gd name="connsiteY8" fmla="*/ 114965 h 216483"/>
                <a:gd name="connsiteX9" fmla="*/ 225447 w 290271"/>
                <a:gd name="connsiteY9" fmla="*/ 206473 h 216483"/>
                <a:gd name="connsiteX10" fmla="*/ 206847 w 290271"/>
                <a:gd name="connsiteY10" fmla="*/ 216483 h 216483"/>
                <a:gd name="connsiteX11" fmla="*/ 22410 w 290271"/>
                <a:gd name="connsiteY11" fmla="*/ 216483 h 216483"/>
                <a:gd name="connsiteX12" fmla="*/ 0 w 290271"/>
                <a:gd name="connsiteY12" fmla="*/ 194073 h 216483"/>
                <a:gd name="connsiteX13" fmla="*/ 0 w 290271"/>
                <a:gd name="connsiteY13" fmla="*/ 123107 h 216483"/>
                <a:gd name="connsiteX14" fmla="*/ 15239 w 290271"/>
                <a:gd name="connsiteY14" fmla="*/ 101892 h 216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90271" h="216483">
                  <a:moveTo>
                    <a:pt x="15239" y="101967"/>
                  </a:moveTo>
                  <a:lnTo>
                    <a:pt x="72385" y="82619"/>
                  </a:lnTo>
                  <a:cubicBezTo>
                    <a:pt x="76793" y="81125"/>
                    <a:pt x="80602" y="78287"/>
                    <a:pt x="83366" y="74552"/>
                  </a:cubicBezTo>
                  <a:lnTo>
                    <a:pt x="130652" y="9263"/>
                  </a:lnTo>
                  <a:cubicBezTo>
                    <a:pt x="134835" y="3436"/>
                    <a:pt x="141633" y="0"/>
                    <a:pt x="148804" y="0"/>
                  </a:cubicBezTo>
                  <a:lnTo>
                    <a:pt x="232245" y="0"/>
                  </a:lnTo>
                  <a:cubicBezTo>
                    <a:pt x="241060" y="0"/>
                    <a:pt x="249128" y="5229"/>
                    <a:pt x="252713" y="13297"/>
                  </a:cubicBezTo>
                  <a:lnTo>
                    <a:pt x="288346" y="93451"/>
                  </a:lnTo>
                  <a:cubicBezTo>
                    <a:pt x="291483" y="100473"/>
                    <a:pt x="290736" y="108615"/>
                    <a:pt x="286478" y="114965"/>
                  </a:cubicBezTo>
                  <a:lnTo>
                    <a:pt x="225447" y="206473"/>
                  </a:lnTo>
                  <a:cubicBezTo>
                    <a:pt x="221264" y="212673"/>
                    <a:pt x="214317" y="216483"/>
                    <a:pt x="206847" y="216483"/>
                  </a:cubicBezTo>
                  <a:lnTo>
                    <a:pt x="22410" y="216483"/>
                  </a:lnTo>
                  <a:cubicBezTo>
                    <a:pt x="10010" y="216483"/>
                    <a:pt x="0" y="206473"/>
                    <a:pt x="0" y="194073"/>
                  </a:cubicBezTo>
                  <a:lnTo>
                    <a:pt x="0" y="123107"/>
                  </a:lnTo>
                  <a:cubicBezTo>
                    <a:pt x="0" y="113471"/>
                    <a:pt x="6125" y="104955"/>
                    <a:pt x="15239" y="101892"/>
                  </a:cubicBezTo>
                  <a:close/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96" name="Forma Livre: Forma 895">
              <a:extLst>
                <a:ext uri="{FF2B5EF4-FFF2-40B4-BE49-F238E27FC236}">
                  <a16:creationId xmlns:a16="http://schemas.microsoft.com/office/drawing/2014/main" id="{14580872-9E12-CEEF-C33C-EC5BA1DA08A0}"/>
                </a:ext>
              </a:extLst>
            </p:cNvPr>
            <p:cNvSpPr/>
            <p:nvPr/>
          </p:nvSpPr>
          <p:spPr>
            <a:xfrm>
              <a:off x="1541049" y="1573692"/>
              <a:ext cx="167554" cy="206323"/>
            </a:xfrm>
            <a:custGeom>
              <a:avLst/>
              <a:gdLst>
                <a:gd name="connsiteX0" fmla="*/ 0 w 167554"/>
                <a:gd name="connsiteY0" fmla="*/ 206324 h 206323"/>
                <a:gd name="connsiteX1" fmla="*/ 167554 w 167554"/>
                <a:gd name="connsiteY1" fmla="*/ 103162 h 206323"/>
                <a:gd name="connsiteX2" fmla="*/ 130951 w 167554"/>
                <a:gd name="connsiteY2" fmla="*/ 0 h 206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7554" h="206323">
                  <a:moveTo>
                    <a:pt x="0" y="206324"/>
                  </a:moveTo>
                  <a:lnTo>
                    <a:pt x="167554" y="103162"/>
                  </a:lnTo>
                  <a:lnTo>
                    <a:pt x="130951" y="0"/>
                  </a:lnTo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97" name="Forma Livre: Forma 896">
              <a:extLst>
                <a:ext uri="{FF2B5EF4-FFF2-40B4-BE49-F238E27FC236}">
                  <a16:creationId xmlns:a16="http://schemas.microsoft.com/office/drawing/2014/main" id="{AB1AC392-8458-9796-0789-05B925D2580E}"/>
                </a:ext>
              </a:extLst>
            </p:cNvPr>
            <p:cNvSpPr/>
            <p:nvPr/>
          </p:nvSpPr>
          <p:spPr>
            <a:xfrm>
              <a:off x="1612015" y="1648916"/>
              <a:ext cx="161279" cy="103684"/>
            </a:xfrm>
            <a:custGeom>
              <a:avLst/>
              <a:gdLst>
                <a:gd name="connsiteX0" fmla="*/ 161279 w 161279"/>
                <a:gd name="connsiteY0" fmla="*/ 103685 h 103684"/>
                <a:gd name="connsiteX1" fmla="*/ 96588 w 161279"/>
                <a:gd name="connsiteY1" fmla="*/ 27938 h 103684"/>
                <a:gd name="connsiteX2" fmla="*/ 57968 w 161279"/>
                <a:gd name="connsiteY2" fmla="*/ 51768 h 103684"/>
                <a:gd name="connsiteX3" fmla="*/ 27116 w 161279"/>
                <a:gd name="connsiteY3" fmla="*/ 44372 h 103684"/>
                <a:gd name="connsiteX4" fmla="*/ 0 w 161279"/>
                <a:gd name="connsiteY4" fmla="*/ 0 h 103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279" h="103684">
                  <a:moveTo>
                    <a:pt x="161279" y="103685"/>
                  </a:moveTo>
                  <a:lnTo>
                    <a:pt x="96588" y="27938"/>
                  </a:lnTo>
                  <a:lnTo>
                    <a:pt x="57968" y="51768"/>
                  </a:lnTo>
                  <a:cubicBezTo>
                    <a:pt x="47435" y="58267"/>
                    <a:pt x="33541" y="54980"/>
                    <a:pt x="27116" y="44372"/>
                  </a:cubicBezTo>
                  <a:lnTo>
                    <a:pt x="0" y="0"/>
                  </a:lnTo>
                </a:path>
              </a:pathLst>
            </a:custGeom>
            <a:noFill/>
            <a:ln w="12699" cap="rnd">
              <a:solidFill>
                <a:srgbClr val="21045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2852466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3917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485E0F-CA9A-6EBD-74FB-F5F2CD9DE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B97D2F6-C820-A9D2-A429-0D0AC8AB13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8126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18799CE2-C0E2-6CB5-EF72-C3633965E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pt-BR"/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E2AD97AD-0D5F-1F49-5A1C-B065BBCDF5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32275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82546921-C409-9F9F-EA92-503BBE539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pt-BR"/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4DC7DA20-26CF-E304-B2DD-306665BD80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70345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82546921-C409-9F9F-EA92-503BBE539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pt-BR"/>
          </a:p>
        </p:txBody>
      </p:sp>
      <p:graphicFrame>
        <p:nvGraphicFramePr>
          <p:cNvPr id="3" name="Espaço Reservado para Conteúdo 2">
            <a:extLst>
              <a:ext uri="{FF2B5EF4-FFF2-40B4-BE49-F238E27FC236}">
                <a16:creationId xmlns:a16="http://schemas.microsoft.com/office/drawing/2014/main" id="{863CBD22-788C-CF5B-C052-C49B1543105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26409755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21657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82546921-C409-9F9F-EA92-503BBE539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pt-BR"/>
          </a:p>
        </p:txBody>
      </p:sp>
      <p:graphicFrame>
        <p:nvGraphicFramePr>
          <p:cNvPr id="6" name="Espaço Reservado para Conteúdo 5">
            <a:extLst>
              <a:ext uri="{FF2B5EF4-FFF2-40B4-BE49-F238E27FC236}">
                <a16:creationId xmlns:a16="http://schemas.microsoft.com/office/drawing/2014/main" id="{640FE362-9C4C-F72D-C26D-584079669A0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6565405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614298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82546921-C409-9F9F-EA92-503BBE539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pt-BR"/>
          </a:p>
        </p:txBody>
      </p:sp>
      <p:graphicFrame>
        <p:nvGraphicFramePr>
          <p:cNvPr id="6" name="Espaço Reservado para Conteúdo 5">
            <a:extLst>
              <a:ext uri="{FF2B5EF4-FFF2-40B4-BE49-F238E27FC236}">
                <a16:creationId xmlns:a16="http://schemas.microsoft.com/office/drawing/2014/main" id="{640FE362-9C4C-F72D-C26D-584079669A0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730425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7635629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Personalizada 1">
      <a:dk1>
        <a:srgbClr val="240059"/>
      </a:dk1>
      <a:lt1>
        <a:srgbClr val="E8E8E8"/>
      </a:lt1>
      <a:dk2>
        <a:srgbClr val="240059"/>
      </a:dk2>
      <a:lt2>
        <a:srgbClr val="E7E6E6"/>
      </a:lt2>
      <a:accent1>
        <a:srgbClr val="240059"/>
      </a:accent1>
      <a:accent2>
        <a:srgbClr val="71B438"/>
      </a:accent2>
      <a:accent3>
        <a:srgbClr val="D52043"/>
      </a:accent3>
      <a:accent4>
        <a:srgbClr val="F39F00"/>
      </a:accent4>
      <a:accent5>
        <a:srgbClr val="936741"/>
      </a:accent5>
      <a:accent6>
        <a:srgbClr val="7A689A"/>
      </a:accent6>
      <a:hlink>
        <a:srgbClr val="00AE8C"/>
      </a:hlink>
      <a:folHlink>
        <a:srgbClr val="707070"/>
      </a:folHlink>
    </a:clrScheme>
    <a:fontScheme name="Montserrat">
      <a:majorFont>
        <a:latin typeface="Montserrat ExtraBold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85c67765-620a-4137-a09c-b41f77f8d82f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488B03D2B717C74DAB5F7803E9EA6B90" ma:contentTypeVersion="15" ma:contentTypeDescription="Crie um novo documento." ma:contentTypeScope="" ma:versionID="7c34c0993e3eeaec83f20c058c1a20da">
  <xsd:schema xmlns:xsd="http://www.w3.org/2001/XMLSchema" xmlns:xs="http://www.w3.org/2001/XMLSchema" xmlns:p="http://schemas.microsoft.com/office/2006/metadata/properties" xmlns:ns3="85c67765-620a-4137-a09c-b41f77f8d82f" xmlns:ns4="037a575d-5eaf-4f86-a9c2-42aa58ebd049" targetNamespace="http://schemas.microsoft.com/office/2006/metadata/properties" ma:root="true" ma:fieldsID="faad3c90d6c9f2bb300683f5e76edbb5" ns3:_="" ns4:_="">
    <xsd:import namespace="85c67765-620a-4137-a09c-b41f77f8d82f"/>
    <xsd:import namespace="037a575d-5eaf-4f86-a9c2-42aa58ebd04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LengthInSecond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c67765-620a-4137-a09c-b41f77f8d82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1" nillable="true" ma:displayName="_activity" ma:hidden="true" ma:internalName="_activity">
      <xsd:simpleType>
        <xsd:restriction base="dms:Note"/>
      </xsd:simpleType>
    </xsd:element>
    <xsd:element name="MediaServiceSystemTags" ma:index="15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7a575d-5eaf-4f86-a9c2-42aa58ebd049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Hash de Dica de Compartilhamento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EAA8D07-A84D-4E52-B25B-4D7BFE86AF03}">
  <ds:schemaRefs>
    <ds:schemaRef ds:uri="http://purl.org/dc/terms/"/>
    <ds:schemaRef ds:uri="037a575d-5eaf-4f86-a9c2-42aa58ebd049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85c67765-620a-4137-a09c-b41f77f8d82f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656BEF75-A4E4-4ED6-A902-C199449A884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94D7BFD-7EEC-4CD0-B6E4-5319D510962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5c67765-620a-4137-a09c-b41f77f8d82f"/>
    <ds:schemaRef ds:uri="037a575d-5eaf-4f86-a9c2-42aa58ebd04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485</TotalTime>
  <Words>262</Words>
  <Application>Microsoft Office PowerPoint</Application>
  <PresentationFormat>Widescreen</PresentationFormat>
  <Paragraphs>193</Paragraphs>
  <Slides>28</Slides>
  <Notes>0</Notes>
  <HiddenSlides>1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28</vt:i4>
      </vt:variant>
    </vt:vector>
  </HeadingPairs>
  <TitlesOfParts>
    <vt:vector size="34" baseType="lpstr">
      <vt:lpstr>Arial</vt:lpstr>
      <vt:lpstr>Calibri</vt:lpstr>
      <vt:lpstr>Montserrat</vt:lpstr>
      <vt:lpstr>Montserrat ExtraBold</vt:lpstr>
      <vt:lpstr>Sora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Paleta de cores primária</vt:lpstr>
      <vt:lpstr>Paleta de cores secundária</vt:lpstr>
      <vt:lpstr>Ícones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ademir.lopes@br.cmoc.com</dc:creator>
  <cp:lastModifiedBy>Lopes, Ademir Victor dos Santos Lima</cp:lastModifiedBy>
  <cp:revision>17</cp:revision>
  <dcterms:created xsi:type="dcterms:W3CDTF">2024-10-07T14:01:28Z</dcterms:created>
  <dcterms:modified xsi:type="dcterms:W3CDTF">2025-01-06T11:39:25Z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0x010100488B03D2B717C74DAB5F7803E9EA6B90</vt:lpwstr>
  </property>
</Properties>
</file>